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61" r:id="rId3"/>
    <p:sldId id="260" r:id="rId4"/>
    <p:sldId id="257" r:id="rId5"/>
    <p:sldId id="259" r:id="rId6"/>
    <p:sldId id="299" r:id="rId7"/>
    <p:sldId id="258" r:id="rId8"/>
    <p:sldId id="262" r:id="rId9"/>
    <p:sldId id="300" r:id="rId10"/>
    <p:sldId id="263" r:id="rId11"/>
    <p:sldId id="264" r:id="rId12"/>
    <p:sldId id="296" r:id="rId13"/>
    <p:sldId id="298" r:id="rId14"/>
    <p:sldId id="297" r:id="rId15"/>
    <p:sldId id="301" r:id="rId16"/>
    <p:sldId id="265" r:id="rId17"/>
    <p:sldId id="267" r:id="rId18"/>
    <p:sldId id="266" r:id="rId19"/>
    <p:sldId id="268" r:id="rId20"/>
    <p:sldId id="269" r:id="rId21"/>
    <p:sldId id="270" r:id="rId22"/>
    <p:sldId id="271" r:id="rId23"/>
    <p:sldId id="272" r:id="rId24"/>
    <p:sldId id="273" r:id="rId25"/>
    <p:sldId id="274" r:id="rId26"/>
    <p:sldId id="275" r:id="rId27"/>
    <p:sldId id="276" r:id="rId28"/>
    <p:sldId id="277" r:id="rId29"/>
    <p:sldId id="278" r:id="rId30"/>
    <p:sldId id="280" r:id="rId31"/>
    <p:sldId id="279" r:id="rId32"/>
    <p:sldId id="281" r:id="rId33"/>
    <p:sldId id="286" r:id="rId34"/>
    <p:sldId id="287" r:id="rId35"/>
    <p:sldId id="288" r:id="rId36"/>
    <p:sldId id="289" r:id="rId37"/>
    <p:sldId id="282" r:id="rId38"/>
    <p:sldId id="290" r:id="rId39"/>
    <p:sldId id="283" r:id="rId40"/>
    <p:sldId id="284" r:id="rId41"/>
    <p:sldId id="285" r:id="rId42"/>
    <p:sldId id="291" r:id="rId43"/>
    <p:sldId id="292" r:id="rId44"/>
    <p:sldId id="293" r:id="rId45"/>
    <p:sldId id="29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FEE563-A2BD-456C-9799-B9AEAEC7490D}" type="doc">
      <dgm:prSet loTypeId="urn:microsoft.com/office/officeart/2005/8/layout/hierarchy6" loCatId="hierarchy" qsTypeId="urn:microsoft.com/office/officeart/2005/8/quickstyle/simple3" qsCatId="simple" csTypeId="urn:microsoft.com/office/officeart/2005/8/colors/colorful1" csCatId="colorful" phldr="1"/>
      <dgm:spPr/>
      <dgm:t>
        <a:bodyPr/>
        <a:lstStyle/>
        <a:p>
          <a:endParaRPr lang="en-US"/>
        </a:p>
      </dgm:t>
    </dgm:pt>
    <dgm:pt modelId="{5DCCAF10-E602-4D4C-8E82-93B3D188C637}">
      <dgm:prSet phldrT="[Text]"/>
      <dgm:spPr/>
      <dgm:t>
        <a:bodyPr/>
        <a:lstStyle/>
        <a:p>
          <a:r>
            <a:rPr lang="en-US" dirty="0"/>
            <a:t>Printer</a:t>
          </a:r>
        </a:p>
      </dgm:t>
    </dgm:pt>
    <dgm:pt modelId="{3C894770-1BF1-4C5A-AD04-C18F1C5E0D4E}" type="parTrans" cxnId="{E4924E3C-3CA0-412F-8B08-C8F58DB82991}">
      <dgm:prSet/>
      <dgm:spPr/>
      <dgm:t>
        <a:bodyPr/>
        <a:lstStyle/>
        <a:p>
          <a:endParaRPr lang="en-US"/>
        </a:p>
      </dgm:t>
    </dgm:pt>
    <dgm:pt modelId="{4073AFD6-9504-4831-A6AE-19DC4C4DA6B3}" type="sibTrans" cxnId="{E4924E3C-3CA0-412F-8B08-C8F58DB82991}">
      <dgm:prSet/>
      <dgm:spPr/>
      <dgm:t>
        <a:bodyPr/>
        <a:lstStyle/>
        <a:p>
          <a:endParaRPr lang="en-US"/>
        </a:p>
      </dgm:t>
    </dgm:pt>
    <dgm:pt modelId="{AC33B151-A2F4-403F-B80D-16E5C7E5E779}">
      <dgm:prSet phldrT="[Text]"/>
      <dgm:spPr/>
      <dgm:t>
        <a:bodyPr/>
        <a:lstStyle/>
        <a:p>
          <a:r>
            <a:rPr lang="en-US" dirty="0"/>
            <a:t>Impact</a:t>
          </a:r>
        </a:p>
      </dgm:t>
    </dgm:pt>
    <dgm:pt modelId="{C4E0CCAC-EFDD-4E5B-8BEB-03E8DC11A9B5}" type="parTrans" cxnId="{AAE75608-0F12-4BFD-B1BD-689A0EC66D02}">
      <dgm:prSet/>
      <dgm:spPr/>
      <dgm:t>
        <a:bodyPr/>
        <a:lstStyle/>
        <a:p>
          <a:endParaRPr lang="en-US"/>
        </a:p>
      </dgm:t>
    </dgm:pt>
    <dgm:pt modelId="{E278EEAC-301E-4D1C-905B-46216F9875EC}" type="sibTrans" cxnId="{AAE75608-0F12-4BFD-B1BD-689A0EC66D02}">
      <dgm:prSet/>
      <dgm:spPr/>
      <dgm:t>
        <a:bodyPr/>
        <a:lstStyle/>
        <a:p>
          <a:endParaRPr lang="en-US"/>
        </a:p>
      </dgm:t>
    </dgm:pt>
    <dgm:pt modelId="{156693C2-1BA1-4CD9-9903-967710ECDD5B}">
      <dgm:prSet phldrT="[Text]"/>
      <dgm:spPr/>
      <dgm:t>
        <a:bodyPr/>
        <a:lstStyle/>
        <a:p>
          <a:r>
            <a:rPr lang="en-US" dirty="0"/>
            <a:t>Non-impact</a:t>
          </a:r>
        </a:p>
      </dgm:t>
    </dgm:pt>
    <dgm:pt modelId="{C3EEABB3-9570-4453-BED8-489B8DE0A61A}" type="parTrans" cxnId="{AFBB5746-BCFD-4EE1-AF92-A84E30C521B8}">
      <dgm:prSet/>
      <dgm:spPr/>
      <dgm:t>
        <a:bodyPr/>
        <a:lstStyle/>
        <a:p>
          <a:endParaRPr lang="en-US"/>
        </a:p>
      </dgm:t>
    </dgm:pt>
    <dgm:pt modelId="{7D7DB87D-0C8A-4E61-8407-220CE0E465C3}" type="sibTrans" cxnId="{AFBB5746-BCFD-4EE1-AF92-A84E30C521B8}">
      <dgm:prSet/>
      <dgm:spPr/>
      <dgm:t>
        <a:bodyPr/>
        <a:lstStyle/>
        <a:p>
          <a:endParaRPr lang="en-US"/>
        </a:p>
      </dgm:t>
    </dgm:pt>
    <dgm:pt modelId="{83720765-3A76-461A-89F7-C9C8431BED88}">
      <dgm:prSet phldrT="[Text]"/>
      <dgm:spPr/>
      <dgm:t>
        <a:bodyPr/>
        <a:lstStyle/>
        <a:p>
          <a:r>
            <a:rPr lang="en-US" dirty="0"/>
            <a:t>Character</a:t>
          </a:r>
        </a:p>
      </dgm:t>
    </dgm:pt>
    <dgm:pt modelId="{06CE64AF-64BB-4508-B942-2CA4FB19CE47}" type="parTrans" cxnId="{0297D8A5-7AC3-4106-B982-CF9A52F91EAE}">
      <dgm:prSet/>
      <dgm:spPr/>
      <dgm:t>
        <a:bodyPr/>
        <a:lstStyle/>
        <a:p>
          <a:endParaRPr lang="en-US"/>
        </a:p>
      </dgm:t>
    </dgm:pt>
    <dgm:pt modelId="{9B2F24D5-ACF1-44F1-A4AE-BC3952E208C1}" type="sibTrans" cxnId="{0297D8A5-7AC3-4106-B982-CF9A52F91EAE}">
      <dgm:prSet/>
      <dgm:spPr/>
      <dgm:t>
        <a:bodyPr/>
        <a:lstStyle/>
        <a:p>
          <a:endParaRPr lang="en-US"/>
        </a:p>
      </dgm:t>
    </dgm:pt>
    <dgm:pt modelId="{D9E26A90-2143-457C-985F-F3CC0C03B981}">
      <dgm:prSet phldrT="[Text]"/>
      <dgm:spPr/>
      <dgm:t>
        <a:bodyPr/>
        <a:lstStyle/>
        <a:p>
          <a:r>
            <a:rPr lang="en-US" dirty="0"/>
            <a:t>Line</a:t>
          </a:r>
        </a:p>
      </dgm:t>
    </dgm:pt>
    <dgm:pt modelId="{92D15471-06E6-45F2-BA37-72650643E85B}" type="parTrans" cxnId="{A53C1843-2971-41BB-94A7-D572B186A12E}">
      <dgm:prSet/>
      <dgm:spPr/>
      <dgm:t>
        <a:bodyPr/>
        <a:lstStyle/>
        <a:p>
          <a:endParaRPr lang="en-US"/>
        </a:p>
      </dgm:t>
    </dgm:pt>
    <dgm:pt modelId="{2C53966A-150E-4F08-936D-B770354E0A14}" type="sibTrans" cxnId="{A53C1843-2971-41BB-94A7-D572B186A12E}">
      <dgm:prSet/>
      <dgm:spPr/>
      <dgm:t>
        <a:bodyPr/>
        <a:lstStyle/>
        <a:p>
          <a:endParaRPr lang="en-US"/>
        </a:p>
      </dgm:t>
    </dgm:pt>
    <dgm:pt modelId="{277C2F99-61D9-410A-A3B1-F7973F6FD99C}">
      <dgm:prSet phldrT="[Text]"/>
      <dgm:spPr/>
      <dgm:t>
        <a:bodyPr/>
        <a:lstStyle/>
        <a:p>
          <a:r>
            <a:rPr lang="en-US" dirty="0"/>
            <a:t>Dot Matrix</a:t>
          </a:r>
        </a:p>
      </dgm:t>
    </dgm:pt>
    <dgm:pt modelId="{37C0C5BD-E0C3-42B2-ADFC-F2BF7161FDA4}" type="parTrans" cxnId="{998DD0C2-7C98-480D-8B7A-8F23CDD5358E}">
      <dgm:prSet/>
      <dgm:spPr/>
      <dgm:t>
        <a:bodyPr/>
        <a:lstStyle/>
        <a:p>
          <a:endParaRPr lang="en-US"/>
        </a:p>
      </dgm:t>
    </dgm:pt>
    <dgm:pt modelId="{AAB65ECD-B5E8-43C5-84B1-7924F6B5AC2A}" type="sibTrans" cxnId="{998DD0C2-7C98-480D-8B7A-8F23CDD5358E}">
      <dgm:prSet/>
      <dgm:spPr/>
      <dgm:t>
        <a:bodyPr/>
        <a:lstStyle/>
        <a:p>
          <a:endParaRPr lang="en-US"/>
        </a:p>
      </dgm:t>
    </dgm:pt>
    <dgm:pt modelId="{A98389C3-97E2-477E-892A-B11DB9C1A5FA}">
      <dgm:prSet phldrT="[Text]"/>
      <dgm:spPr/>
      <dgm:t>
        <a:bodyPr/>
        <a:lstStyle/>
        <a:p>
          <a:r>
            <a:rPr lang="en-US" dirty="0"/>
            <a:t>Daisy Wheel</a:t>
          </a:r>
        </a:p>
      </dgm:t>
    </dgm:pt>
    <dgm:pt modelId="{068CFFAE-3683-480A-B66A-3D2DD154F88D}" type="parTrans" cxnId="{EBA737FE-B76A-4C57-9540-05CC22597B36}">
      <dgm:prSet/>
      <dgm:spPr/>
      <dgm:t>
        <a:bodyPr/>
        <a:lstStyle/>
        <a:p>
          <a:endParaRPr lang="en-US"/>
        </a:p>
      </dgm:t>
    </dgm:pt>
    <dgm:pt modelId="{92DE9090-1893-4102-9F33-FCEB894E1459}" type="sibTrans" cxnId="{EBA737FE-B76A-4C57-9540-05CC22597B36}">
      <dgm:prSet/>
      <dgm:spPr/>
      <dgm:t>
        <a:bodyPr/>
        <a:lstStyle/>
        <a:p>
          <a:endParaRPr lang="en-US"/>
        </a:p>
      </dgm:t>
    </dgm:pt>
    <dgm:pt modelId="{12116027-5000-4B8E-A1EF-E6F78EF17B78}">
      <dgm:prSet phldrT="[Text]"/>
      <dgm:spPr/>
      <dgm:t>
        <a:bodyPr/>
        <a:lstStyle/>
        <a:p>
          <a:r>
            <a:rPr lang="en-US" dirty="0"/>
            <a:t>Drum</a:t>
          </a:r>
        </a:p>
      </dgm:t>
    </dgm:pt>
    <dgm:pt modelId="{026601A6-FAF0-47B5-8825-AC519008D254}" type="parTrans" cxnId="{04CEBD6E-C178-426C-841C-E216B182CEE8}">
      <dgm:prSet/>
      <dgm:spPr/>
      <dgm:t>
        <a:bodyPr/>
        <a:lstStyle/>
        <a:p>
          <a:endParaRPr lang="en-US"/>
        </a:p>
      </dgm:t>
    </dgm:pt>
    <dgm:pt modelId="{F4656FD0-8E31-4782-9C21-BEF0361E9F00}" type="sibTrans" cxnId="{04CEBD6E-C178-426C-841C-E216B182CEE8}">
      <dgm:prSet/>
      <dgm:spPr/>
      <dgm:t>
        <a:bodyPr/>
        <a:lstStyle/>
        <a:p>
          <a:endParaRPr lang="en-US"/>
        </a:p>
      </dgm:t>
    </dgm:pt>
    <dgm:pt modelId="{14F86E82-89E0-43F9-85E1-BF30D0274105}">
      <dgm:prSet phldrT="[Text]"/>
      <dgm:spPr/>
      <dgm:t>
        <a:bodyPr/>
        <a:lstStyle/>
        <a:p>
          <a:r>
            <a:rPr lang="en-US" dirty="0"/>
            <a:t>Chain</a:t>
          </a:r>
        </a:p>
      </dgm:t>
    </dgm:pt>
    <dgm:pt modelId="{8826AE58-C984-47BD-9331-7A50E1A3CE62}" type="parTrans" cxnId="{9D5EE0A4-731B-4813-9F37-CF99961DAF3E}">
      <dgm:prSet/>
      <dgm:spPr/>
      <dgm:t>
        <a:bodyPr/>
        <a:lstStyle/>
        <a:p>
          <a:endParaRPr lang="en-US"/>
        </a:p>
      </dgm:t>
    </dgm:pt>
    <dgm:pt modelId="{7C0410B1-592F-44CF-B4AC-6C958A7DB90D}" type="sibTrans" cxnId="{9D5EE0A4-731B-4813-9F37-CF99961DAF3E}">
      <dgm:prSet/>
      <dgm:spPr/>
      <dgm:t>
        <a:bodyPr/>
        <a:lstStyle/>
        <a:p>
          <a:endParaRPr lang="en-US"/>
        </a:p>
      </dgm:t>
    </dgm:pt>
    <dgm:pt modelId="{7B05F9D8-A5DC-4FAE-AF4F-A41FE56106D9}">
      <dgm:prSet phldrT="[Text]"/>
      <dgm:spPr/>
      <dgm:t>
        <a:bodyPr/>
        <a:lstStyle/>
        <a:p>
          <a:r>
            <a:rPr lang="en-US" dirty="0"/>
            <a:t>Inkjet</a:t>
          </a:r>
        </a:p>
      </dgm:t>
    </dgm:pt>
    <dgm:pt modelId="{D00DA389-525A-4D2C-97EC-E507C56BFDDE}" type="parTrans" cxnId="{9F425FD2-B9D3-477C-A888-9221A40B4D97}">
      <dgm:prSet/>
      <dgm:spPr/>
      <dgm:t>
        <a:bodyPr/>
        <a:lstStyle/>
        <a:p>
          <a:endParaRPr lang="en-US"/>
        </a:p>
      </dgm:t>
    </dgm:pt>
    <dgm:pt modelId="{16D1F7DD-583E-457B-82C9-694B814327CB}" type="sibTrans" cxnId="{9F425FD2-B9D3-477C-A888-9221A40B4D97}">
      <dgm:prSet/>
      <dgm:spPr/>
      <dgm:t>
        <a:bodyPr/>
        <a:lstStyle/>
        <a:p>
          <a:endParaRPr lang="en-US"/>
        </a:p>
      </dgm:t>
    </dgm:pt>
    <dgm:pt modelId="{6001B03E-A2B4-41B0-A42D-C8622C07D3ED}">
      <dgm:prSet phldrT="[Text]"/>
      <dgm:spPr/>
      <dgm:t>
        <a:bodyPr/>
        <a:lstStyle/>
        <a:p>
          <a:r>
            <a:rPr lang="en-US" dirty="0"/>
            <a:t>Laser</a:t>
          </a:r>
        </a:p>
      </dgm:t>
    </dgm:pt>
    <dgm:pt modelId="{0ACC30B3-90C2-43C0-ADB7-4C31157781BD}" type="parTrans" cxnId="{A04E023B-89DB-4F38-9EFA-598918A5407E}">
      <dgm:prSet/>
      <dgm:spPr/>
      <dgm:t>
        <a:bodyPr/>
        <a:lstStyle/>
        <a:p>
          <a:endParaRPr lang="en-US"/>
        </a:p>
      </dgm:t>
    </dgm:pt>
    <dgm:pt modelId="{9754A9D6-658B-427A-9909-B58EB815EE6D}" type="sibTrans" cxnId="{A04E023B-89DB-4F38-9EFA-598918A5407E}">
      <dgm:prSet/>
      <dgm:spPr/>
      <dgm:t>
        <a:bodyPr/>
        <a:lstStyle/>
        <a:p>
          <a:endParaRPr lang="en-US"/>
        </a:p>
      </dgm:t>
    </dgm:pt>
    <dgm:pt modelId="{E226F77B-2406-48D5-8355-481C584CCC9D}">
      <dgm:prSet phldrT="[Text]"/>
      <dgm:spPr/>
      <dgm:t>
        <a:bodyPr/>
        <a:lstStyle/>
        <a:p>
          <a:r>
            <a:rPr lang="en-US" dirty="0"/>
            <a:t>Thermal</a:t>
          </a:r>
        </a:p>
      </dgm:t>
    </dgm:pt>
    <dgm:pt modelId="{4AF9701A-4D42-4A58-AA85-569503A4B869}" type="parTrans" cxnId="{91AED1D7-B2D4-4791-80AE-26A03936352A}">
      <dgm:prSet/>
      <dgm:spPr/>
      <dgm:t>
        <a:bodyPr/>
        <a:lstStyle/>
        <a:p>
          <a:endParaRPr lang="en-US"/>
        </a:p>
      </dgm:t>
    </dgm:pt>
    <dgm:pt modelId="{56A92B20-ACE1-4885-A73D-5DE63ADD179E}" type="sibTrans" cxnId="{91AED1D7-B2D4-4791-80AE-26A03936352A}">
      <dgm:prSet/>
      <dgm:spPr/>
      <dgm:t>
        <a:bodyPr/>
        <a:lstStyle/>
        <a:p>
          <a:endParaRPr lang="en-US"/>
        </a:p>
      </dgm:t>
    </dgm:pt>
    <dgm:pt modelId="{38348C09-ABB9-4A97-B6D9-00D09BF18CF4}" type="pres">
      <dgm:prSet presAssocID="{77FEE563-A2BD-456C-9799-B9AEAEC7490D}" presName="mainComposite" presStyleCnt="0">
        <dgm:presLayoutVars>
          <dgm:chPref val="1"/>
          <dgm:dir/>
          <dgm:animOne val="branch"/>
          <dgm:animLvl val="lvl"/>
          <dgm:resizeHandles val="exact"/>
        </dgm:presLayoutVars>
      </dgm:prSet>
      <dgm:spPr/>
    </dgm:pt>
    <dgm:pt modelId="{ACA533A1-A9C0-483A-8E96-E092F5E5D77A}" type="pres">
      <dgm:prSet presAssocID="{77FEE563-A2BD-456C-9799-B9AEAEC7490D}" presName="hierFlow" presStyleCnt="0"/>
      <dgm:spPr/>
    </dgm:pt>
    <dgm:pt modelId="{BD3C78F8-0B80-4F50-AC03-64E388AEB0E4}" type="pres">
      <dgm:prSet presAssocID="{77FEE563-A2BD-456C-9799-B9AEAEC7490D}" presName="hierChild1" presStyleCnt="0">
        <dgm:presLayoutVars>
          <dgm:chPref val="1"/>
          <dgm:animOne val="branch"/>
          <dgm:animLvl val="lvl"/>
        </dgm:presLayoutVars>
      </dgm:prSet>
      <dgm:spPr/>
    </dgm:pt>
    <dgm:pt modelId="{CBD687CB-356F-46FB-BB18-CD7C1D3BAD26}" type="pres">
      <dgm:prSet presAssocID="{5DCCAF10-E602-4D4C-8E82-93B3D188C637}" presName="Name14" presStyleCnt="0"/>
      <dgm:spPr/>
    </dgm:pt>
    <dgm:pt modelId="{0F2F0DB3-EEA2-48CA-B470-32411B46A7CA}" type="pres">
      <dgm:prSet presAssocID="{5DCCAF10-E602-4D4C-8E82-93B3D188C637}" presName="level1Shape" presStyleLbl="node0" presStyleIdx="0" presStyleCnt="1">
        <dgm:presLayoutVars>
          <dgm:chPref val="3"/>
        </dgm:presLayoutVars>
      </dgm:prSet>
      <dgm:spPr/>
    </dgm:pt>
    <dgm:pt modelId="{81393A35-43FC-46AB-AE21-1955114494E0}" type="pres">
      <dgm:prSet presAssocID="{5DCCAF10-E602-4D4C-8E82-93B3D188C637}" presName="hierChild2" presStyleCnt="0"/>
      <dgm:spPr/>
    </dgm:pt>
    <dgm:pt modelId="{584554D3-9A7B-45F0-8117-2DFF4940FD80}" type="pres">
      <dgm:prSet presAssocID="{C4E0CCAC-EFDD-4E5B-8BEB-03E8DC11A9B5}" presName="Name19" presStyleLbl="parChTrans1D2" presStyleIdx="0" presStyleCnt="2"/>
      <dgm:spPr/>
    </dgm:pt>
    <dgm:pt modelId="{69072F27-99E2-4993-ABFC-95923D95CFAF}" type="pres">
      <dgm:prSet presAssocID="{AC33B151-A2F4-403F-B80D-16E5C7E5E779}" presName="Name21" presStyleCnt="0"/>
      <dgm:spPr/>
    </dgm:pt>
    <dgm:pt modelId="{A60E5131-5359-4D82-893B-B1D4235E0183}" type="pres">
      <dgm:prSet presAssocID="{AC33B151-A2F4-403F-B80D-16E5C7E5E779}" presName="level2Shape" presStyleLbl="node2" presStyleIdx="0" presStyleCnt="2"/>
      <dgm:spPr/>
    </dgm:pt>
    <dgm:pt modelId="{69309ACA-3FCD-49CA-A1F2-FB880FE61BD8}" type="pres">
      <dgm:prSet presAssocID="{AC33B151-A2F4-403F-B80D-16E5C7E5E779}" presName="hierChild3" presStyleCnt="0"/>
      <dgm:spPr/>
    </dgm:pt>
    <dgm:pt modelId="{F1298C2F-DF30-4B4B-B7F6-11E5E1DC95D5}" type="pres">
      <dgm:prSet presAssocID="{06CE64AF-64BB-4508-B942-2CA4FB19CE47}" presName="Name19" presStyleLbl="parChTrans1D3" presStyleIdx="0" presStyleCnt="5"/>
      <dgm:spPr/>
    </dgm:pt>
    <dgm:pt modelId="{88239319-E86C-40FE-9770-7CE1799D64C2}" type="pres">
      <dgm:prSet presAssocID="{83720765-3A76-461A-89F7-C9C8431BED88}" presName="Name21" presStyleCnt="0"/>
      <dgm:spPr/>
    </dgm:pt>
    <dgm:pt modelId="{8ECCCA77-C084-4F07-81E5-A2782C5DE301}" type="pres">
      <dgm:prSet presAssocID="{83720765-3A76-461A-89F7-C9C8431BED88}" presName="level2Shape" presStyleLbl="node3" presStyleIdx="0" presStyleCnt="5"/>
      <dgm:spPr/>
    </dgm:pt>
    <dgm:pt modelId="{F83CB97C-9700-4BD8-8596-7FEFA45AB33E}" type="pres">
      <dgm:prSet presAssocID="{83720765-3A76-461A-89F7-C9C8431BED88}" presName="hierChild3" presStyleCnt="0"/>
      <dgm:spPr/>
    </dgm:pt>
    <dgm:pt modelId="{C7281A68-8356-4703-A51B-AD267A0461DD}" type="pres">
      <dgm:prSet presAssocID="{37C0C5BD-E0C3-42B2-ADFC-F2BF7161FDA4}" presName="Name19" presStyleLbl="parChTrans1D4" presStyleIdx="0" presStyleCnt="4"/>
      <dgm:spPr/>
    </dgm:pt>
    <dgm:pt modelId="{7540AE67-EA48-4F49-A2E7-FB4B8312C36C}" type="pres">
      <dgm:prSet presAssocID="{277C2F99-61D9-410A-A3B1-F7973F6FD99C}" presName="Name21" presStyleCnt="0"/>
      <dgm:spPr/>
    </dgm:pt>
    <dgm:pt modelId="{2B62F327-9F0C-40B6-9D1D-C350519544AF}" type="pres">
      <dgm:prSet presAssocID="{277C2F99-61D9-410A-A3B1-F7973F6FD99C}" presName="level2Shape" presStyleLbl="node4" presStyleIdx="0" presStyleCnt="4"/>
      <dgm:spPr/>
    </dgm:pt>
    <dgm:pt modelId="{E6280B28-DDA7-4A27-A61C-A47592D332D9}" type="pres">
      <dgm:prSet presAssocID="{277C2F99-61D9-410A-A3B1-F7973F6FD99C}" presName="hierChild3" presStyleCnt="0"/>
      <dgm:spPr/>
    </dgm:pt>
    <dgm:pt modelId="{97722E89-371A-45FC-9003-4FB3C0B7DAC7}" type="pres">
      <dgm:prSet presAssocID="{068CFFAE-3683-480A-B66A-3D2DD154F88D}" presName="Name19" presStyleLbl="parChTrans1D4" presStyleIdx="1" presStyleCnt="4"/>
      <dgm:spPr/>
    </dgm:pt>
    <dgm:pt modelId="{C8B79065-85C1-4B5E-8D09-3950AB6138EE}" type="pres">
      <dgm:prSet presAssocID="{A98389C3-97E2-477E-892A-B11DB9C1A5FA}" presName="Name21" presStyleCnt="0"/>
      <dgm:spPr/>
    </dgm:pt>
    <dgm:pt modelId="{188340ED-4601-49B0-B1E5-E12371231AFC}" type="pres">
      <dgm:prSet presAssocID="{A98389C3-97E2-477E-892A-B11DB9C1A5FA}" presName="level2Shape" presStyleLbl="node4" presStyleIdx="1" presStyleCnt="4"/>
      <dgm:spPr/>
    </dgm:pt>
    <dgm:pt modelId="{6ADE1829-1AFB-4518-B2B4-BF555DB5D08C}" type="pres">
      <dgm:prSet presAssocID="{A98389C3-97E2-477E-892A-B11DB9C1A5FA}" presName="hierChild3" presStyleCnt="0"/>
      <dgm:spPr/>
    </dgm:pt>
    <dgm:pt modelId="{494BEA4A-E0C5-43E6-9F01-9E4F6FF3CEF7}" type="pres">
      <dgm:prSet presAssocID="{92D15471-06E6-45F2-BA37-72650643E85B}" presName="Name19" presStyleLbl="parChTrans1D3" presStyleIdx="1" presStyleCnt="5"/>
      <dgm:spPr/>
    </dgm:pt>
    <dgm:pt modelId="{713953A1-03E6-4277-87FA-8BE51C41D35C}" type="pres">
      <dgm:prSet presAssocID="{D9E26A90-2143-457C-985F-F3CC0C03B981}" presName="Name21" presStyleCnt="0"/>
      <dgm:spPr/>
    </dgm:pt>
    <dgm:pt modelId="{13FEA5E0-35F7-4D44-883B-577021F34E7F}" type="pres">
      <dgm:prSet presAssocID="{D9E26A90-2143-457C-985F-F3CC0C03B981}" presName="level2Shape" presStyleLbl="node3" presStyleIdx="1" presStyleCnt="5"/>
      <dgm:spPr/>
    </dgm:pt>
    <dgm:pt modelId="{A4EE3325-31DD-4DBC-B232-BDFA605219A3}" type="pres">
      <dgm:prSet presAssocID="{D9E26A90-2143-457C-985F-F3CC0C03B981}" presName="hierChild3" presStyleCnt="0"/>
      <dgm:spPr/>
    </dgm:pt>
    <dgm:pt modelId="{939B5351-B220-4AA5-9A94-A16D435C8173}" type="pres">
      <dgm:prSet presAssocID="{026601A6-FAF0-47B5-8825-AC519008D254}" presName="Name19" presStyleLbl="parChTrans1D4" presStyleIdx="2" presStyleCnt="4"/>
      <dgm:spPr/>
    </dgm:pt>
    <dgm:pt modelId="{950581AE-5A79-4252-8035-A3678F498659}" type="pres">
      <dgm:prSet presAssocID="{12116027-5000-4B8E-A1EF-E6F78EF17B78}" presName="Name21" presStyleCnt="0"/>
      <dgm:spPr/>
    </dgm:pt>
    <dgm:pt modelId="{FDD03168-7ADC-459B-A1D3-E4661CA3B4DD}" type="pres">
      <dgm:prSet presAssocID="{12116027-5000-4B8E-A1EF-E6F78EF17B78}" presName="level2Shape" presStyleLbl="node4" presStyleIdx="2" presStyleCnt="4"/>
      <dgm:spPr/>
    </dgm:pt>
    <dgm:pt modelId="{1F6A073C-3CE5-482B-ABC1-687B40093D7D}" type="pres">
      <dgm:prSet presAssocID="{12116027-5000-4B8E-A1EF-E6F78EF17B78}" presName="hierChild3" presStyleCnt="0"/>
      <dgm:spPr/>
    </dgm:pt>
    <dgm:pt modelId="{1E855100-DC83-40F1-A949-FEC61D1739FC}" type="pres">
      <dgm:prSet presAssocID="{8826AE58-C984-47BD-9331-7A50E1A3CE62}" presName="Name19" presStyleLbl="parChTrans1D4" presStyleIdx="3" presStyleCnt="4"/>
      <dgm:spPr/>
    </dgm:pt>
    <dgm:pt modelId="{9F30E225-E3B2-4D37-A9D4-7C87CD67CAE6}" type="pres">
      <dgm:prSet presAssocID="{14F86E82-89E0-43F9-85E1-BF30D0274105}" presName="Name21" presStyleCnt="0"/>
      <dgm:spPr/>
    </dgm:pt>
    <dgm:pt modelId="{507986B6-EC44-4C58-9A11-B763B4DFC7C3}" type="pres">
      <dgm:prSet presAssocID="{14F86E82-89E0-43F9-85E1-BF30D0274105}" presName="level2Shape" presStyleLbl="node4" presStyleIdx="3" presStyleCnt="4"/>
      <dgm:spPr/>
    </dgm:pt>
    <dgm:pt modelId="{ED581DE8-A6B7-4C3B-90AC-2F356294C9BE}" type="pres">
      <dgm:prSet presAssocID="{14F86E82-89E0-43F9-85E1-BF30D0274105}" presName="hierChild3" presStyleCnt="0"/>
      <dgm:spPr/>
    </dgm:pt>
    <dgm:pt modelId="{510D8E64-6B6E-457C-9FF2-E88CBCECA38E}" type="pres">
      <dgm:prSet presAssocID="{C3EEABB3-9570-4453-BED8-489B8DE0A61A}" presName="Name19" presStyleLbl="parChTrans1D2" presStyleIdx="1" presStyleCnt="2"/>
      <dgm:spPr/>
    </dgm:pt>
    <dgm:pt modelId="{9558FCEB-6099-49F5-81B2-D7BB5D7CCEB4}" type="pres">
      <dgm:prSet presAssocID="{156693C2-1BA1-4CD9-9903-967710ECDD5B}" presName="Name21" presStyleCnt="0"/>
      <dgm:spPr/>
    </dgm:pt>
    <dgm:pt modelId="{8C4C9DA4-E139-4F3F-97DA-994D26120246}" type="pres">
      <dgm:prSet presAssocID="{156693C2-1BA1-4CD9-9903-967710ECDD5B}" presName="level2Shape" presStyleLbl="node2" presStyleIdx="1" presStyleCnt="2"/>
      <dgm:spPr/>
    </dgm:pt>
    <dgm:pt modelId="{14EA36E7-CA27-499C-A8C0-7195727FE7E8}" type="pres">
      <dgm:prSet presAssocID="{156693C2-1BA1-4CD9-9903-967710ECDD5B}" presName="hierChild3" presStyleCnt="0"/>
      <dgm:spPr/>
    </dgm:pt>
    <dgm:pt modelId="{A5411C70-2259-41A2-8F1C-1FCED352F87D}" type="pres">
      <dgm:prSet presAssocID="{D00DA389-525A-4D2C-97EC-E507C56BFDDE}" presName="Name19" presStyleLbl="parChTrans1D3" presStyleIdx="2" presStyleCnt="5"/>
      <dgm:spPr/>
    </dgm:pt>
    <dgm:pt modelId="{8438A99A-046C-4F75-8301-396B790D6A4C}" type="pres">
      <dgm:prSet presAssocID="{7B05F9D8-A5DC-4FAE-AF4F-A41FE56106D9}" presName="Name21" presStyleCnt="0"/>
      <dgm:spPr/>
    </dgm:pt>
    <dgm:pt modelId="{E79B8FC6-40CA-4A83-95D5-BC4631EC794B}" type="pres">
      <dgm:prSet presAssocID="{7B05F9D8-A5DC-4FAE-AF4F-A41FE56106D9}" presName="level2Shape" presStyleLbl="node3" presStyleIdx="2" presStyleCnt="5"/>
      <dgm:spPr/>
    </dgm:pt>
    <dgm:pt modelId="{23B69FCA-AD0C-4DAE-B45C-FE39B9510620}" type="pres">
      <dgm:prSet presAssocID="{7B05F9D8-A5DC-4FAE-AF4F-A41FE56106D9}" presName="hierChild3" presStyleCnt="0"/>
      <dgm:spPr/>
    </dgm:pt>
    <dgm:pt modelId="{E5AEB730-8A5B-4904-B2B8-C989C9488849}" type="pres">
      <dgm:prSet presAssocID="{0ACC30B3-90C2-43C0-ADB7-4C31157781BD}" presName="Name19" presStyleLbl="parChTrans1D3" presStyleIdx="3" presStyleCnt="5"/>
      <dgm:spPr/>
    </dgm:pt>
    <dgm:pt modelId="{9994EA6B-10C0-48A9-B193-14EA365F6974}" type="pres">
      <dgm:prSet presAssocID="{6001B03E-A2B4-41B0-A42D-C8622C07D3ED}" presName="Name21" presStyleCnt="0"/>
      <dgm:spPr/>
    </dgm:pt>
    <dgm:pt modelId="{19B93F96-8DA8-4957-B337-197E55FBB97A}" type="pres">
      <dgm:prSet presAssocID="{6001B03E-A2B4-41B0-A42D-C8622C07D3ED}" presName="level2Shape" presStyleLbl="node3" presStyleIdx="3" presStyleCnt="5"/>
      <dgm:spPr/>
    </dgm:pt>
    <dgm:pt modelId="{B40EA796-04EA-436F-906C-56BC841DE6D6}" type="pres">
      <dgm:prSet presAssocID="{6001B03E-A2B4-41B0-A42D-C8622C07D3ED}" presName="hierChild3" presStyleCnt="0"/>
      <dgm:spPr/>
    </dgm:pt>
    <dgm:pt modelId="{CA53FF1B-2983-429A-8B46-640D9D6C757E}" type="pres">
      <dgm:prSet presAssocID="{4AF9701A-4D42-4A58-AA85-569503A4B869}" presName="Name19" presStyleLbl="parChTrans1D3" presStyleIdx="4" presStyleCnt="5"/>
      <dgm:spPr/>
    </dgm:pt>
    <dgm:pt modelId="{7FC307BB-E420-4833-A41A-50E9BA7862A1}" type="pres">
      <dgm:prSet presAssocID="{E226F77B-2406-48D5-8355-481C584CCC9D}" presName="Name21" presStyleCnt="0"/>
      <dgm:spPr/>
    </dgm:pt>
    <dgm:pt modelId="{2F24997D-AF11-40F5-876E-F668EBECA833}" type="pres">
      <dgm:prSet presAssocID="{E226F77B-2406-48D5-8355-481C584CCC9D}" presName="level2Shape" presStyleLbl="node3" presStyleIdx="4" presStyleCnt="5"/>
      <dgm:spPr/>
    </dgm:pt>
    <dgm:pt modelId="{EF3FD452-821A-4832-9D15-230E6D98ECDB}" type="pres">
      <dgm:prSet presAssocID="{E226F77B-2406-48D5-8355-481C584CCC9D}" presName="hierChild3" presStyleCnt="0"/>
      <dgm:spPr/>
    </dgm:pt>
    <dgm:pt modelId="{D659130F-D954-4C64-91C1-69C5D5156E02}" type="pres">
      <dgm:prSet presAssocID="{77FEE563-A2BD-456C-9799-B9AEAEC7490D}" presName="bgShapesFlow" presStyleCnt="0"/>
      <dgm:spPr/>
    </dgm:pt>
  </dgm:ptLst>
  <dgm:cxnLst>
    <dgm:cxn modelId="{29EB9903-FEE8-4728-A7B7-D555D2F2F7AA}" type="presOf" srcId="{D9E26A90-2143-457C-985F-F3CC0C03B981}" destId="{13FEA5E0-35F7-4D44-883B-577021F34E7F}" srcOrd="0" destOrd="0" presId="urn:microsoft.com/office/officeart/2005/8/layout/hierarchy6"/>
    <dgm:cxn modelId="{AAE75608-0F12-4BFD-B1BD-689A0EC66D02}" srcId="{5DCCAF10-E602-4D4C-8E82-93B3D188C637}" destId="{AC33B151-A2F4-403F-B80D-16E5C7E5E779}" srcOrd="0" destOrd="0" parTransId="{C4E0CCAC-EFDD-4E5B-8BEB-03E8DC11A9B5}" sibTransId="{E278EEAC-301E-4D1C-905B-46216F9875EC}"/>
    <dgm:cxn modelId="{38949812-683F-46C5-9B61-42E6700D5B9C}" type="presOf" srcId="{A98389C3-97E2-477E-892A-B11DB9C1A5FA}" destId="{188340ED-4601-49B0-B1E5-E12371231AFC}" srcOrd="0" destOrd="0" presId="urn:microsoft.com/office/officeart/2005/8/layout/hierarchy6"/>
    <dgm:cxn modelId="{DB083115-0796-4974-9BA7-4977BE46B5D6}" type="presOf" srcId="{06CE64AF-64BB-4508-B942-2CA4FB19CE47}" destId="{F1298C2F-DF30-4B4B-B7F6-11E5E1DC95D5}" srcOrd="0" destOrd="0" presId="urn:microsoft.com/office/officeart/2005/8/layout/hierarchy6"/>
    <dgm:cxn modelId="{24C5AF16-B8C2-41B4-AC1E-84D1486D9287}" type="presOf" srcId="{D00DA389-525A-4D2C-97EC-E507C56BFDDE}" destId="{A5411C70-2259-41A2-8F1C-1FCED352F87D}" srcOrd="0" destOrd="0" presId="urn:microsoft.com/office/officeart/2005/8/layout/hierarchy6"/>
    <dgm:cxn modelId="{CD1AE117-5181-4D9A-B358-AF4DDA857487}" type="presOf" srcId="{C4E0CCAC-EFDD-4E5B-8BEB-03E8DC11A9B5}" destId="{584554D3-9A7B-45F0-8117-2DFF4940FD80}" srcOrd="0" destOrd="0" presId="urn:microsoft.com/office/officeart/2005/8/layout/hierarchy6"/>
    <dgm:cxn modelId="{AFA57F1C-522A-456D-BF24-5B170925DDF6}" type="presOf" srcId="{026601A6-FAF0-47B5-8825-AC519008D254}" destId="{939B5351-B220-4AA5-9A94-A16D435C8173}" srcOrd="0" destOrd="0" presId="urn:microsoft.com/office/officeart/2005/8/layout/hierarchy6"/>
    <dgm:cxn modelId="{4EB93E20-40B8-4C48-BB6E-822283397C3F}" type="presOf" srcId="{0ACC30B3-90C2-43C0-ADB7-4C31157781BD}" destId="{E5AEB730-8A5B-4904-B2B8-C989C9488849}" srcOrd="0" destOrd="0" presId="urn:microsoft.com/office/officeart/2005/8/layout/hierarchy6"/>
    <dgm:cxn modelId="{A04E023B-89DB-4F38-9EFA-598918A5407E}" srcId="{156693C2-1BA1-4CD9-9903-967710ECDD5B}" destId="{6001B03E-A2B4-41B0-A42D-C8622C07D3ED}" srcOrd="1" destOrd="0" parTransId="{0ACC30B3-90C2-43C0-ADB7-4C31157781BD}" sibTransId="{9754A9D6-658B-427A-9909-B58EB815EE6D}"/>
    <dgm:cxn modelId="{E4924E3C-3CA0-412F-8B08-C8F58DB82991}" srcId="{77FEE563-A2BD-456C-9799-B9AEAEC7490D}" destId="{5DCCAF10-E602-4D4C-8E82-93B3D188C637}" srcOrd="0" destOrd="0" parTransId="{3C894770-1BF1-4C5A-AD04-C18F1C5E0D4E}" sibTransId="{4073AFD6-9504-4831-A6AE-19DC4C4DA6B3}"/>
    <dgm:cxn modelId="{8C5B103F-111E-49C5-8B42-34712E31F85D}" type="presOf" srcId="{92D15471-06E6-45F2-BA37-72650643E85B}" destId="{494BEA4A-E0C5-43E6-9F01-9E4F6FF3CEF7}" srcOrd="0" destOrd="0" presId="urn:microsoft.com/office/officeart/2005/8/layout/hierarchy6"/>
    <dgm:cxn modelId="{A53C1843-2971-41BB-94A7-D572B186A12E}" srcId="{AC33B151-A2F4-403F-B80D-16E5C7E5E779}" destId="{D9E26A90-2143-457C-985F-F3CC0C03B981}" srcOrd="1" destOrd="0" parTransId="{92D15471-06E6-45F2-BA37-72650643E85B}" sibTransId="{2C53966A-150E-4F08-936D-B770354E0A14}"/>
    <dgm:cxn modelId="{8BB66444-8769-4067-90EC-BA696A9D6826}" type="presOf" srcId="{8826AE58-C984-47BD-9331-7A50E1A3CE62}" destId="{1E855100-DC83-40F1-A949-FEC61D1739FC}" srcOrd="0" destOrd="0" presId="urn:microsoft.com/office/officeart/2005/8/layout/hierarchy6"/>
    <dgm:cxn modelId="{AFBB5746-BCFD-4EE1-AF92-A84E30C521B8}" srcId="{5DCCAF10-E602-4D4C-8E82-93B3D188C637}" destId="{156693C2-1BA1-4CD9-9903-967710ECDD5B}" srcOrd="1" destOrd="0" parTransId="{C3EEABB3-9570-4453-BED8-489B8DE0A61A}" sibTransId="{7D7DB87D-0C8A-4E61-8407-220CE0E465C3}"/>
    <dgm:cxn modelId="{35DD6948-23B2-49E2-97DE-E2D3ECDAB28C}" type="presOf" srcId="{C3EEABB3-9570-4453-BED8-489B8DE0A61A}" destId="{510D8E64-6B6E-457C-9FF2-E88CBCECA38E}" srcOrd="0" destOrd="0" presId="urn:microsoft.com/office/officeart/2005/8/layout/hierarchy6"/>
    <dgm:cxn modelId="{27BE5E6B-F69D-4D33-89AE-9F433B33677A}" type="presOf" srcId="{7B05F9D8-A5DC-4FAE-AF4F-A41FE56106D9}" destId="{E79B8FC6-40CA-4A83-95D5-BC4631EC794B}" srcOrd="0" destOrd="0" presId="urn:microsoft.com/office/officeart/2005/8/layout/hierarchy6"/>
    <dgm:cxn modelId="{04CEBD6E-C178-426C-841C-E216B182CEE8}" srcId="{D9E26A90-2143-457C-985F-F3CC0C03B981}" destId="{12116027-5000-4B8E-A1EF-E6F78EF17B78}" srcOrd="0" destOrd="0" parTransId="{026601A6-FAF0-47B5-8825-AC519008D254}" sibTransId="{F4656FD0-8E31-4782-9C21-BEF0361E9F00}"/>
    <dgm:cxn modelId="{E331BB52-EE43-43B0-95CB-8E4D199DD042}" type="presOf" srcId="{277C2F99-61D9-410A-A3B1-F7973F6FD99C}" destId="{2B62F327-9F0C-40B6-9D1D-C350519544AF}" srcOrd="0" destOrd="0" presId="urn:microsoft.com/office/officeart/2005/8/layout/hierarchy6"/>
    <dgm:cxn modelId="{15894C59-7DF6-4D20-B696-F4BB80CE201F}" type="presOf" srcId="{AC33B151-A2F4-403F-B80D-16E5C7E5E779}" destId="{A60E5131-5359-4D82-893B-B1D4235E0183}" srcOrd="0" destOrd="0" presId="urn:microsoft.com/office/officeart/2005/8/layout/hierarchy6"/>
    <dgm:cxn modelId="{E37B6D8A-270A-46CB-881E-F9926467F9F2}" type="presOf" srcId="{068CFFAE-3683-480A-B66A-3D2DD154F88D}" destId="{97722E89-371A-45FC-9003-4FB3C0B7DAC7}" srcOrd="0" destOrd="0" presId="urn:microsoft.com/office/officeart/2005/8/layout/hierarchy6"/>
    <dgm:cxn modelId="{4B5F4E9A-1F53-4B26-8EE2-7783B2C22CC5}" type="presOf" srcId="{5DCCAF10-E602-4D4C-8E82-93B3D188C637}" destId="{0F2F0DB3-EEA2-48CA-B470-32411B46A7CA}" srcOrd="0" destOrd="0" presId="urn:microsoft.com/office/officeart/2005/8/layout/hierarchy6"/>
    <dgm:cxn modelId="{9D5EE0A4-731B-4813-9F37-CF99961DAF3E}" srcId="{D9E26A90-2143-457C-985F-F3CC0C03B981}" destId="{14F86E82-89E0-43F9-85E1-BF30D0274105}" srcOrd="1" destOrd="0" parTransId="{8826AE58-C984-47BD-9331-7A50E1A3CE62}" sibTransId="{7C0410B1-592F-44CF-B4AC-6C958A7DB90D}"/>
    <dgm:cxn modelId="{0297D8A5-7AC3-4106-B982-CF9A52F91EAE}" srcId="{AC33B151-A2F4-403F-B80D-16E5C7E5E779}" destId="{83720765-3A76-461A-89F7-C9C8431BED88}" srcOrd="0" destOrd="0" parTransId="{06CE64AF-64BB-4508-B942-2CA4FB19CE47}" sibTransId="{9B2F24D5-ACF1-44F1-A4AE-BC3952E208C1}"/>
    <dgm:cxn modelId="{777C64B5-1AD3-48AB-B6E3-B6020028236B}" type="presOf" srcId="{83720765-3A76-461A-89F7-C9C8431BED88}" destId="{8ECCCA77-C084-4F07-81E5-A2782C5DE301}" srcOrd="0" destOrd="0" presId="urn:microsoft.com/office/officeart/2005/8/layout/hierarchy6"/>
    <dgm:cxn modelId="{085B4BBD-8CA7-4D17-8FB6-CC76588C72A1}" type="presOf" srcId="{6001B03E-A2B4-41B0-A42D-C8622C07D3ED}" destId="{19B93F96-8DA8-4957-B337-197E55FBB97A}" srcOrd="0" destOrd="0" presId="urn:microsoft.com/office/officeart/2005/8/layout/hierarchy6"/>
    <dgm:cxn modelId="{998DD0C2-7C98-480D-8B7A-8F23CDD5358E}" srcId="{83720765-3A76-461A-89F7-C9C8431BED88}" destId="{277C2F99-61D9-410A-A3B1-F7973F6FD99C}" srcOrd="0" destOrd="0" parTransId="{37C0C5BD-E0C3-42B2-ADFC-F2BF7161FDA4}" sibTransId="{AAB65ECD-B5E8-43C5-84B1-7924F6B5AC2A}"/>
    <dgm:cxn modelId="{E845B7CD-6164-47AA-9390-C59669019330}" type="presOf" srcId="{4AF9701A-4D42-4A58-AA85-569503A4B869}" destId="{CA53FF1B-2983-429A-8B46-640D9D6C757E}" srcOrd="0" destOrd="0" presId="urn:microsoft.com/office/officeart/2005/8/layout/hierarchy6"/>
    <dgm:cxn modelId="{9F425FD2-B9D3-477C-A888-9221A40B4D97}" srcId="{156693C2-1BA1-4CD9-9903-967710ECDD5B}" destId="{7B05F9D8-A5DC-4FAE-AF4F-A41FE56106D9}" srcOrd="0" destOrd="0" parTransId="{D00DA389-525A-4D2C-97EC-E507C56BFDDE}" sibTransId="{16D1F7DD-583E-457B-82C9-694B814327CB}"/>
    <dgm:cxn modelId="{91AED1D7-B2D4-4791-80AE-26A03936352A}" srcId="{156693C2-1BA1-4CD9-9903-967710ECDD5B}" destId="{E226F77B-2406-48D5-8355-481C584CCC9D}" srcOrd="2" destOrd="0" parTransId="{4AF9701A-4D42-4A58-AA85-569503A4B869}" sibTransId="{56A92B20-ACE1-4885-A73D-5DE63ADD179E}"/>
    <dgm:cxn modelId="{C88E89DB-F6D5-4BBF-BD94-39BC89014694}" type="presOf" srcId="{12116027-5000-4B8E-A1EF-E6F78EF17B78}" destId="{FDD03168-7ADC-459B-A1D3-E4661CA3B4DD}" srcOrd="0" destOrd="0" presId="urn:microsoft.com/office/officeart/2005/8/layout/hierarchy6"/>
    <dgm:cxn modelId="{EAD6C5DD-6968-491C-A14D-E5432A9A2D2B}" type="presOf" srcId="{37C0C5BD-E0C3-42B2-ADFC-F2BF7161FDA4}" destId="{C7281A68-8356-4703-A51B-AD267A0461DD}" srcOrd="0" destOrd="0" presId="urn:microsoft.com/office/officeart/2005/8/layout/hierarchy6"/>
    <dgm:cxn modelId="{D75D56E5-864E-4F80-9B87-E235418245C2}" type="presOf" srcId="{156693C2-1BA1-4CD9-9903-967710ECDD5B}" destId="{8C4C9DA4-E139-4F3F-97DA-994D26120246}" srcOrd="0" destOrd="0" presId="urn:microsoft.com/office/officeart/2005/8/layout/hierarchy6"/>
    <dgm:cxn modelId="{F32A41EB-3D8E-4249-8EB7-A7EA08747053}" type="presOf" srcId="{77FEE563-A2BD-456C-9799-B9AEAEC7490D}" destId="{38348C09-ABB9-4A97-B6D9-00D09BF18CF4}" srcOrd="0" destOrd="0" presId="urn:microsoft.com/office/officeart/2005/8/layout/hierarchy6"/>
    <dgm:cxn modelId="{C21036EC-F695-46A6-9CD9-053C512EBDED}" type="presOf" srcId="{14F86E82-89E0-43F9-85E1-BF30D0274105}" destId="{507986B6-EC44-4C58-9A11-B763B4DFC7C3}" srcOrd="0" destOrd="0" presId="urn:microsoft.com/office/officeart/2005/8/layout/hierarchy6"/>
    <dgm:cxn modelId="{DF5EDBF8-0883-44DB-A267-EA389C8F143D}" type="presOf" srcId="{E226F77B-2406-48D5-8355-481C584CCC9D}" destId="{2F24997D-AF11-40F5-876E-F668EBECA833}" srcOrd="0" destOrd="0" presId="urn:microsoft.com/office/officeart/2005/8/layout/hierarchy6"/>
    <dgm:cxn modelId="{EBA737FE-B76A-4C57-9540-05CC22597B36}" srcId="{83720765-3A76-461A-89F7-C9C8431BED88}" destId="{A98389C3-97E2-477E-892A-B11DB9C1A5FA}" srcOrd="1" destOrd="0" parTransId="{068CFFAE-3683-480A-B66A-3D2DD154F88D}" sibTransId="{92DE9090-1893-4102-9F33-FCEB894E1459}"/>
    <dgm:cxn modelId="{CDB7B1C9-1089-4B6C-8B75-126FF3A7A4D2}" type="presParOf" srcId="{38348C09-ABB9-4A97-B6D9-00D09BF18CF4}" destId="{ACA533A1-A9C0-483A-8E96-E092F5E5D77A}" srcOrd="0" destOrd="0" presId="urn:microsoft.com/office/officeart/2005/8/layout/hierarchy6"/>
    <dgm:cxn modelId="{9437432E-A32C-469C-AE42-4531D9F00D4A}" type="presParOf" srcId="{ACA533A1-A9C0-483A-8E96-E092F5E5D77A}" destId="{BD3C78F8-0B80-4F50-AC03-64E388AEB0E4}" srcOrd="0" destOrd="0" presId="urn:microsoft.com/office/officeart/2005/8/layout/hierarchy6"/>
    <dgm:cxn modelId="{747E5C84-1B09-456B-9A46-31AFDBB465B8}" type="presParOf" srcId="{BD3C78F8-0B80-4F50-AC03-64E388AEB0E4}" destId="{CBD687CB-356F-46FB-BB18-CD7C1D3BAD26}" srcOrd="0" destOrd="0" presId="urn:microsoft.com/office/officeart/2005/8/layout/hierarchy6"/>
    <dgm:cxn modelId="{3D148BC5-2DC2-416A-8763-1A0EF392C986}" type="presParOf" srcId="{CBD687CB-356F-46FB-BB18-CD7C1D3BAD26}" destId="{0F2F0DB3-EEA2-48CA-B470-32411B46A7CA}" srcOrd="0" destOrd="0" presId="urn:microsoft.com/office/officeart/2005/8/layout/hierarchy6"/>
    <dgm:cxn modelId="{3237AC48-9FD7-43DE-93CE-38D8577E5D0C}" type="presParOf" srcId="{CBD687CB-356F-46FB-BB18-CD7C1D3BAD26}" destId="{81393A35-43FC-46AB-AE21-1955114494E0}" srcOrd="1" destOrd="0" presId="urn:microsoft.com/office/officeart/2005/8/layout/hierarchy6"/>
    <dgm:cxn modelId="{68E00A39-2757-4841-975C-E18F3D4D7855}" type="presParOf" srcId="{81393A35-43FC-46AB-AE21-1955114494E0}" destId="{584554D3-9A7B-45F0-8117-2DFF4940FD80}" srcOrd="0" destOrd="0" presId="urn:microsoft.com/office/officeart/2005/8/layout/hierarchy6"/>
    <dgm:cxn modelId="{B14A0B33-EB60-4D69-ACA6-629CDFB58FC7}" type="presParOf" srcId="{81393A35-43FC-46AB-AE21-1955114494E0}" destId="{69072F27-99E2-4993-ABFC-95923D95CFAF}" srcOrd="1" destOrd="0" presId="urn:microsoft.com/office/officeart/2005/8/layout/hierarchy6"/>
    <dgm:cxn modelId="{F02F1BFE-9695-4654-9C34-D8BB78D630E6}" type="presParOf" srcId="{69072F27-99E2-4993-ABFC-95923D95CFAF}" destId="{A60E5131-5359-4D82-893B-B1D4235E0183}" srcOrd="0" destOrd="0" presId="urn:microsoft.com/office/officeart/2005/8/layout/hierarchy6"/>
    <dgm:cxn modelId="{2BE6CEA4-F227-46D6-B4C8-996DB7E528A5}" type="presParOf" srcId="{69072F27-99E2-4993-ABFC-95923D95CFAF}" destId="{69309ACA-3FCD-49CA-A1F2-FB880FE61BD8}" srcOrd="1" destOrd="0" presId="urn:microsoft.com/office/officeart/2005/8/layout/hierarchy6"/>
    <dgm:cxn modelId="{BE46FC96-E474-4A60-A947-94E0AF29548D}" type="presParOf" srcId="{69309ACA-3FCD-49CA-A1F2-FB880FE61BD8}" destId="{F1298C2F-DF30-4B4B-B7F6-11E5E1DC95D5}" srcOrd="0" destOrd="0" presId="urn:microsoft.com/office/officeart/2005/8/layout/hierarchy6"/>
    <dgm:cxn modelId="{D035B71A-64F9-46FF-BD88-4C3E7BB70064}" type="presParOf" srcId="{69309ACA-3FCD-49CA-A1F2-FB880FE61BD8}" destId="{88239319-E86C-40FE-9770-7CE1799D64C2}" srcOrd="1" destOrd="0" presId="urn:microsoft.com/office/officeart/2005/8/layout/hierarchy6"/>
    <dgm:cxn modelId="{53AD8C34-EC75-43A8-ACC6-DA26B1415AD3}" type="presParOf" srcId="{88239319-E86C-40FE-9770-7CE1799D64C2}" destId="{8ECCCA77-C084-4F07-81E5-A2782C5DE301}" srcOrd="0" destOrd="0" presId="urn:microsoft.com/office/officeart/2005/8/layout/hierarchy6"/>
    <dgm:cxn modelId="{253E1493-8D76-4D68-A63F-0D8EE1D82B44}" type="presParOf" srcId="{88239319-E86C-40FE-9770-7CE1799D64C2}" destId="{F83CB97C-9700-4BD8-8596-7FEFA45AB33E}" srcOrd="1" destOrd="0" presId="urn:microsoft.com/office/officeart/2005/8/layout/hierarchy6"/>
    <dgm:cxn modelId="{D83F3BBD-375B-400C-A054-48C285735E7F}" type="presParOf" srcId="{F83CB97C-9700-4BD8-8596-7FEFA45AB33E}" destId="{C7281A68-8356-4703-A51B-AD267A0461DD}" srcOrd="0" destOrd="0" presId="urn:microsoft.com/office/officeart/2005/8/layout/hierarchy6"/>
    <dgm:cxn modelId="{EF7740D3-5B88-46F3-AD36-215E2E6811DC}" type="presParOf" srcId="{F83CB97C-9700-4BD8-8596-7FEFA45AB33E}" destId="{7540AE67-EA48-4F49-A2E7-FB4B8312C36C}" srcOrd="1" destOrd="0" presId="urn:microsoft.com/office/officeart/2005/8/layout/hierarchy6"/>
    <dgm:cxn modelId="{6F6E48DD-7E66-441B-9B51-A2D15EA306D0}" type="presParOf" srcId="{7540AE67-EA48-4F49-A2E7-FB4B8312C36C}" destId="{2B62F327-9F0C-40B6-9D1D-C350519544AF}" srcOrd="0" destOrd="0" presId="urn:microsoft.com/office/officeart/2005/8/layout/hierarchy6"/>
    <dgm:cxn modelId="{80D7CE5A-BAFD-4DB4-B0CA-BAFB614D9C24}" type="presParOf" srcId="{7540AE67-EA48-4F49-A2E7-FB4B8312C36C}" destId="{E6280B28-DDA7-4A27-A61C-A47592D332D9}" srcOrd="1" destOrd="0" presId="urn:microsoft.com/office/officeart/2005/8/layout/hierarchy6"/>
    <dgm:cxn modelId="{006790C0-2D14-4C15-850C-8BB36CFB7DEE}" type="presParOf" srcId="{F83CB97C-9700-4BD8-8596-7FEFA45AB33E}" destId="{97722E89-371A-45FC-9003-4FB3C0B7DAC7}" srcOrd="2" destOrd="0" presId="urn:microsoft.com/office/officeart/2005/8/layout/hierarchy6"/>
    <dgm:cxn modelId="{882D5348-85B0-4591-923B-95A86D1E69DF}" type="presParOf" srcId="{F83CB97C-9700-4BD8-8596-7FEFA45AB33E}" destId="{C8B79065-85C1-4B5E-8D09-3950AB6138EE}" srcOrd="3" destOrd="0" presId="urn:microsoft.com/office/officeart/2005/8/layout/hierarchy6"/>
    <dgm:cxn modelId="{3E3E18F1-FC1D-465A-A268-AAFB5DAEDC01}" type="presParOf" srcId="{C8B79065-85C1-4B5E-8D09-3950AB6138EE}" destId="{188340ED-4601-49B0-B1E5-E12371231AFC}" srcOrd="0" destOrd="0" presId="urn:microsoft.com/office/officeart/2005/8/layout/hierarchy6"/>
    <dgm:cxn modelId="{ECE9BEB1-9FEB-4F27-80BA-2DF84D7B94CA}" type="presParOf" srcId="{C8B79065-85C1-4B5E-8D09-3950AB6138EE}" destId="{6ADE1829-1AFB-4518-B2B4-BF555DB5D08C}" srcOrd="1" destOrd="0" presId="urn:microsoft.com/office/officeart/2005/8/layout/hierarchy6"/>
    <dgm:cxn modelId="{563B5D58-359A-422D-BEDC-F4DA7D6A40D6}" type="presParOf" srcId="{69309ACA-3FCD-49CA-A1F2-FB880FE61BD8}" destId="{494BEA4A-E0C5-43E6-9F01-9E4F6FF3CEF7}" srcOrd="2" destOrd="0" presId="urn:microsoft.com/office/officeart/2005/8/layout/hierarchy6"/>
    <dgm:cxn modelId="{6795340D-0CF2-406E-9E76-7D00E3FDD214}" type="presParOf" srcId="{69309ACA-3FCD-49CA-A1F2-FB880FE61BD8}" destId="{713953A1-03E6-4277-87FA-8BE51C41D35C}" srcOrd="3" destOrd="0" presId="urn:microsoft.com/office/officeart/2005/8/layout/hierarchy6"/>
    <dgm:cxn modelId="{CCB07BFA-F874-425D-B432-AC636F76236D}" type="presParOf" srcId="{713953A1-03E6-4277-87FA-8BE51C41D35C}" destId="{13FEA5E0-35F7-4D44-883B-577021F34E7F}" srcOrd="0" destOrd="0" presId="urn:microsoft.com/office/officeart/2005/8/layout/hierarchy6"/>
    <dgm:cxn modelId="{BB117C12-21AA-4BD0-8633-2BF262327850}" type="presParOf" srcId="{713953A1-03E6-4277-87FA-8BE51C41D35C}" destId="{A4EE3325-31DD-4DBC-B232-BDFA605219A3}" srcOrd="1" destOrd="0" presId="urn:microsoft.com/office/officeart/2005/8/layout/hierarchy6"/>
    <dgm:cxn modelId="{2EF987B8-DEC3-4CD0-8391-346DDAF23578}" type="presParOf" srcId="{A4EE3325-31DD-4DBC-B232-BDFA605219A3}" destId="{939B5351-B220-4AA5-9A94-A16D435C8173}" srcOrd="0" destOrd="0" presId="urn:microsoft.com/office/officeart/2005/8/layout/hierarchy6"/>
    <dgm:cxn modelId="{E359D1FA-3449-4571-8940-2846B5589B02}" type="presParOf" srcId="{A4EE3325-31DD-4DBC-B232-BDFA605219A3}" destId="{950581AE-5A79-4252-8035-A3678F498659}" srcOrd="1" destOrd="0" presId="urn:microsoft.com/office/officeart/2005/8/layout/hierarchy6"/>
    <dgm:cxn modelId="{3216B7D2-8ED0-45E6-9BE1-46C9F2E155E3}" type="presParOf" srcId="{950581AE-5A79-4252-8035-A3678F498659}" destId="{FDD03168-7ADC-459B-A1D3-E4661CA3B4DD}" srcOrd="0" destOrd="0" presId="urn:microsoft.com/office/officeart/2005/8/layout/hierarchy6"/>
    <dgm:cxn modelId="{A49DAFAD-8089-4973-8626-EDD04D5046DA}" type="presParOf" srcId="{950581AE-5A79-4252-8035-A3678F498659}" destId="{1F6A073C-3CE5-482B-ABC1-687B40093D7D}" srcOrd="1" destOrd="0" presId="urn:microsoft.com/office/officeart/2005/8/layout/hierarchy6"/>
    <dgm:cxn modelId="{268B900D-617C-48D5-B3A9-46B891702396}" type="presParOf" srcId="{A4EE3325-31DD-4DBC-B232-BDFA605219A3}" destId="{1E855100-DC83-40F1-A949-FEC61D1739FC}" srcOrd="2" destOrd="0" presId="urn:microsoft.com/office/officeart/2005/8/layout/hierarchy6"/>
    <dgm:cxn modelId="{FA003D45-1E5D-4438-B1D7-ECED7054E56C}" type="presParOf" srcId="{A4EE3325-31DD-4DBC-B232-BDFA605219A3}" destId="{9F30E225-E3B2-4D37-A9D4-7C87CD67CAE6}" srcOrd="3" destOrd="0" presId="urn:microsoft.com/office/officeart/2005/8/layout/hierarchy6"/>
    <dgm:cxn modelId="{ED55B1E6-A8CD-4DDB-8DCE-3690F85E767F}" type="presParOf" srcId="{9F30E225-E3B2-4D37-A9D4-7C87CD67CAE6}" destId="{507986B6-EC44-4C58-9A11-B763B4DFC7C3}" srcOrd="0" destOrd="0" presId="urn:microsoft.com/office/officeart/2005/8/layout/hierarchy6"/>
    <dgm:cxn modelId="{FCE1E763-50BD-4161-97E5-9344B8DB0ACF}" type="presParOf" srcId="{9F30E225-E3B2-4D37-A9D4-7C87CD67CAE6}" destId="{ED581DE8-A6B7-4C3B-90AC-2F356294C9BE}" srcOrd="1" destOrd="0" presId="urn:microsoft.com/office/officeart/2005/8/layout/hierarchy6"/>
    <dgm:cxn modelId="{BEA5FA76-A859-4D65-8ACE-4E1A75C4C8CD}" type="presParOf" srcId="{81393A35-43FC-46AB-AE21-1955114494E0}" destId="{510D8E64-6B6E-457C-9FF2-E88CBCECA38E}" srcOrd="2" destOrd="0" presId="urn:microsoft.com/office/officeart/2005/8/layout/hierarchy6"/>
    <dgm:cxn modelId="{71A10CBC-330A-4A52-A171-DD38C0C63A55}" type="presParOf" srcId="{81393A35-43FC-46AB-AE21-1955114494E0}" destId="{9558FCEB-6099-49F5-81B2-D7BB5D7CCEB4}" srcOrd="3" destOrd="0" presId="urn:microsoft.com/office/officeart/2005/8/layout/hierarchy6"/>
    <dgm:cxn modelId="{E89E861C-5E5B-41C6-8A46-B4229B421183}" type="presParOf" srcId="{9558FCEB-6099-49F5-81B2-D7BB5D7CCEB4}" destId="{8C4C9DA4-E139-4F3F-97DA-994D26120246}" srcOrd="0" destOrd="0" presId="urn:microsoft.com/office/officeart/2005/8/layout/hierarchy6"/>
    <dgm:cxn modelId="{F1F38AAB-2A6E-49B8-9D3B-B3E38A5CDE76}" type="presParOf" srcId="{9558FCEB-6099-49F5-81B2-D7BB5D7CCEB4}" destId="{14EA36E7-CA27-499C-A8C0-7195727FE7E8}" srcOrd="1" destOrd="0" presId="urn:microsoft.com/office/officeart/2005/8/layout/hierarchy6"/>
    <dgm:cxn modelId="{BE117C1A-E0E9-4D4B-BB1F-0ECE369D14FB}" type="presParOf" srcId="{14EA36E7-CA27-499C-A8C0-7195727FE7E8}" destId="{A5411C70-2259-41A2-8F1C-1FCED352F87D}" srcOrd="0" destOrd="0" presId="urn:microsoft.com/office/officeart/2005/8/layout/hierarchy6"/>
    <dgm:cxn modelId="{B6BDDA76-4FE2-4927-BBE3-F38A3A58B163}" type="presParOf" srcId="{14EA36E7-CA27-499C-A8C0-7195727FE7E8}" destId="{8438A99A-046C-4F75-8301-396B790D6A4C}" srcOrd="1" destOrd="0" presId="urn:microsoft.com/office/officeart/2005/8/layout/hierarchy6"/>
    <dgm:cxn modelId="{271DDC16-4BA2-414A-961D-9C8F60D934A2}" type="presParOf" srcId="{8438A99A-046C-4F75-8301-396B790D6A4C}" destId="{E79B8FC6-40CA-4A83-95D5-BC4631EC794B}" srcOrd="0" destOrd="0" presId="urn:microsoft.com/office/officeart/2005/8/layout/hierarchy6"/>
    <dgm:cxn modelId="{1F3A6A39-E4AF-4D6B-9AEC-6409D7216C1B}" type="presParOf" srcId="{8438A99A-046C-4F75-8301-396B790D6A4C}" destId="{23B69FCA-AD0C-4DAE-B45C-FE39B9510620}" srcOrd="1" destOrd="0" presId="urn:microsoft.com/office/officeart/2005/8/layout/hierarchy6"/>
    <dgm:cxn modelId="{0BD2CFF9-6086-43FB-BD14-EB0A70ABC671}" type="presParOf" srcId="{14EA36E7-CA27-499C-A8C0-7195727FE7E8}" destId="{E5AEB730-8A5B-4904-B2B8-C989C9488849}" srcOrd="2" destOrd="0" presId="urn:microsoft.com/office/officeart/2005/8/layout/hierarchy6"/>
    <dgm:cxn modelId="{25E2DF81-DB24-41FC-AFB2-CCA7AE1F826E}" type="presParOf" srcId="{14EA36E7-CA27-499C-A8C0-7195727FE7E8}" destId="{9994EA6B-10C0-48A9-B193-14EA365F6974}" srcOrd="3" destOrd="0" presId="urn:microsoft.com/office/officeart/2005/8/layout/hierarchy6"/>
    <dgm:cxn modelId="{2D95BAB4-336A-4DD5-AF06-D8C136917AB9}" type="presParOf" srcId="{9994EA6B-10C0-48A9-B193-14EA365F6974}" destId="{19B93F96-8DA8-4957-B337-197E55FBB97A}" srcOrd="0" destOrd="0" presId="urn:microsoft.com/office/officeart/2005/8/layout/hierarchy6"/>
    <dgm:cxn modelId="{494402BA-3052-4546-BE66-569E675B96C8}" type="presParOf" srcId="{9994EA6B-10C0-48A9-B193-14EA365F6974}" destId="{B40EA796-04EA-436F-906C-56BC841DE6D6}" srcOrd="1" destOrd="0" presId="urn:microsoft.com/office/officeart/2005/8/layout/hierarchy6"/>
    <dgm:cxn modelId="{414C5B0A-5732-435A-BF58-B8C25ED7E505}" type="presParOf" srcId="{14EA36E7-CA27-499C-A8C0-7195727FE7E8}" destId="{CA53FF1B-2983-429A-8B46-640D9D6C757E}" srcOrd="4" destOrd="0" presId="urn:microsoft.com/office/officeart/2005/8/layout/hierarchy6"/>
    <dgm:cxn modelId="{A4250FF0-EE4C-489B-9649-7EF6F767D500}" type="presParOf" srcId="{14EA36E7-CA27-499C-A8C0-7195727FE7E8}" destId="{7FC307BB-E420-4833-A41A-50E9BA7862A1}" srcOrd="5" destOrd="0" presId="urn:microsoft.com/office/officeart/2005/8/layout/hierarchy6"/>
    <dgm:cxn modelId="{B69B126C-EA23-45D1-9B4A-A5253BCC1618}" type="presParOf" srcId="{7FC307BB-E420-4833-A41A-50E9BA7862A1}" destId="{2F24997D-AF11-40F5-876E-F668EBECA833}" srcOrd="0" destOrd="0" presId="urn:microsoft.com/office/officeart/2005/8/layout/hierarchy6"/>
    <dgm:cxn modelId="{F060ECF4-E5B0-496E-AA1E-BD011E89C693}" type="presParOf" srcId="{7FC307BB-E420-4833-A41A-50E9BA7862A1}" destId="{EF3FD452-821A-4832-9D15-230E6D98ECDB}" srcOrd="1" destOrd="0" presId="urn:microsoft.com/office/officeart/2005/8/layout/hierarchy6"/>
    <dgm:cxn modelId="{C6BED0CB-A576-4FDD-90BB-595B881F3805}" type="presParOf" srcId="{38348C09-ABB9-4A97-B6D9-00D09BF18CF4}" destId="{D659130F-D954-4C64-91C1-69C5D5156E02}"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5C78B1-065B-4552-AD81-5C6EBF86393C}" type="doc">
      <dgm:prSet loTypeId="urn:microsoft.com/office/officeart/2008/layout/HorizontalMultiLevelHierarchy" loCatId="hierarchy" qsTypeId="urn:microsoft.com/office/officeart/2005/8/quickstyle/simple2" qsCatId="simple" csTypeId="urn:microsoft.com/office/officeart/2005/8/colors/accent1_1" csCatId="accent1" phldr="1"/>
      <dgm:spPr/>
      <dgm:t>
        <a:bodyPr/>
        <a:lstStyle/>
        <a:p>
          <a:endParaRPr lang="en-US"/>
        </a:p>
      </dgm:t>
    </dgm:pt>
    <dgm:pt modelId="{2E0BB577-A494-42CA-8C4F-A3536C2DEECC}">
      <dgm:prSet phldrT="[Text]"/>
      <dgm:spPr/>
      <dgm:t>
        <a:bodyPr/>
        <a:lstStyle/>
        <a:p>
          <a:r>
            <a:rPr lang="en-US" dirty="0"/>
            <a:t>Memory</a:t>
          </a:r>
        </a:p>
      </dgm:t>
    </dgm:pt>
    <dgm:pt modelId="{64AADB4C-AE98-4427-B206-EB558912D8B2}" type="parTrans" cxnId="{B1792686-71E2-4A16-B5FA-A87C64CE3FC1}">
      <dgm:prSet/>
      <dgm:spPr/>
      <dgm:t>
        <a:bodyPr/>
        <a:lstStyle/>
        <a:p>
          <a:endParaRPr lang="en-US"/>
        </a:p>
      </dgm:t>
    </dgm:pt>
    <dgm:pt modelId="{75A0CC8A-2FC0-419B-A07C-A0DFF75D39E7}" type="sibTrans" cxnId="{B1792686-71E2-4A16-B5FA-A87C64CE3FC1}">
      <dgm:prSet/>
      <dgm:spPr/>
      <dgm:t>
        <a:bodyPr/>
        <a:lstStyle/>
        <a:p>
          <a:endParaRPr lang="en-US"/>
        </a:p>
      </dgm:t>
    </dgm:pt>
    <dgm:pt modelId="{94261D11-7971-4356-9B1D-0FC02466C273}">
      <dgm:prSet phldrT="[Text]"/>
      <dgm:spPr/>
      <dgm:t>
        <a:bodyPr/>
        <a:lstStyle/>
        <a:p>
          <a:r>
            <a:rPr lang="en-US" dirty="0"/>
            <a:t>Main Memory</a:t>
          </a:r>
        </a:p>
      </dgm:t>
    </dgm:pt>
    <dgm:pt modelId="{66B3BEF9-A685-4294-BE09-E0FA6A5A4090}" type="parTrans" cxnId="{30A3ED36-DEA6-4E18-8073-911B9EEE45B8}">
      <dgm:prSet/>
      <dgm:spPr/>
      <dgm:t>
        <a:bodyPr/>
        <a:lstStyle/>
        <a:p>
          <a:endParaRPr lang="en-US"/>
        </a:p>
      </dgm:t>
    </dgm:pt>
    <dgm:pt modelId="{D39FE4E0-F7C2-421B-AD3A-2F0128F04C14}" type="sibTrans" cxnId="{30A3ED36-DEA6-4E18-8073-911B9EEE45B8}">
      <dgm:prSet/>
      <dgm:spPr/>
      <dgm:t>
        <a:bodyPr/>
        <a:lstStyle/>
        <a:p>
          <a:endParaRPr lang="en-US"/>
        </a:p>
      </dgm:t>
    </dgm:pt>
    <dgm:pt modelId="{DD150902-C24B-4284-ADC4-73DFC663BBEA}">
      <dgm:prSet phldrT="[Text]"/>
      <dgm:spPr/>
      <dgm:t>
        <a:bodyPr/>
        <a:lstStyle/>
        <a:p>
          <a:r>
            <a:rPr lang="en-US" dirty="0"/>
            <a:t>Secondary Memory</a:t>
          </a:r>
        </a:p>
      </dgm:t>
    </dgm:pt>
    <dgm:pt modelId="{A9A6B77F-EC63-4431-8940-1F83F6D5D7F8}" type="parTrans" cxnId="{628AC826-3532-41FF-BA78-CDCCDABBD405}">
      <dgm:prSet/>
      <dgm:spPr/>
      <dgm:t>
        <a:bodyPr/>
        <a:lstStyle/>
        <a:p>
          <a:endParaRPr lang="en-US"/>
        </a:p>
      </dgm:t>
    </dgm:pt>
    <dgm:pt modelId="{D495F98C-669A-4D53-8A93-CB78056E5BCD}" type="sibTrans" cxnId="{628AC826-3532-41FF-BA78-CDCCDABBD405}">
      <dgm:prSet/>
      <dgm:spPr/>
      <dgm:t>
        <a:bodyPr/>
        <a:lstStyle/>
        <a:p>
          <a:endParaRPr lang="en-US"/>
        </a:p>
      </dgm:t>
    </dgm:pt>
    <dgm:pt modelId="{29443E60-AC55-403D-A4E5-1F3C1577B447}">
      <dgm:prSet phldrT="[Text]"/>
      <dgm:spPr/>
      <dgm:t>
        <a:bodyPr/>
        <a:lstStyle/>
        <a:p>
          <a:r>
            <a:rPr lang="en-US" dirty="0"/>
            <a:t>RAM</a:t>
          </a:r>
        </a:p>
      </dgm:t>
    </dgm:pt>
    <dgm:pt modelId="{E2B7ACA3-A914-42AC-9872-D8BEBBD61818}" type="parTrans" cxnId="{52F4EF0B-BCF9-4D23-8312-70BE481BE9F7}">
      <dgm:prSet/>
      <dgm:spPr/>
      <dgm:t>
        <a:bodyPr/>
        <a:lstStyle/>
        <a:p>
          <a:endParaRPr lang="en-US"/>
        </a:p>
      </dgm:t>
    </dgm:pt>
    <dgm:pt modelId="{A2A2E254-D77A-4FA8-B231-06B73C39E903}" type="sibTrans" cxnId="{52F4EF0B-BCF9-4D23-8312-70BE481BE9F7}">
      <dgm:prSet/>
      <dgm:spPr/>
      <dgm:t>
        <a:bodyPr/>
        <a:lstStyle/>
        <a:p>
          <a:endParaRPr lang="en-US"/>
        </a:p>
      </dgm:t>
    </dgm:pt>
    <dgm:pt modelId="{A6FB3745-30A6-4BCE-BAA3-A9DA9764038C}">
      <dgm:prSet phldrT="[Text]"/>
      <dgm:spPr/>
      <dgm:t>
        <a:bodyPr/>
        <a:lstStyle/>
        <a:p>
          <a:r>
            <a:rPr lang="en-US" dirty="0"/>
            <a:t>ROM</a:t>
          </a:r>
        </a:p>
      </dgm:t>
    </dgm:pt>
    <dgm:pt modelId="{BD0BA4B9-D048-4148-A465-CFC61A5E933F}" type="parTrans" cxnId="{E6C007D9-0E00-409B-8B38-BC6B9607E9D4}">
      <dgm:prSet/>
      <dgm:spPr/>
      <dgm:t>
        <a:bodyPr/>
        <a:lstStyle/>
        <a:p>
          <a:endParaRPr lang="en-US"/>
        </a:p>
      </dgm:t>
    </dgm:pt>
    <dgm:pt modelId="{8016D99F-3B34-43CF-A23C-4B2CA93C23ED}" type="sibTrans" cxnId="{E6C007D9-0E00-409B-8B38-BC6B9607E9D4}">
      <dgm:prSet/>
      <dgm:spPr/>
      <dgm:t>
        <a:bodyPr/>
        <a:lstStyle/>
        <a:p>
          <a:endParaRPr lang="en-US"/>
        </a:p>
      </dgm:t>
    </dgm:pt>
    <dgm:pt modelId="{0A5BE71B-C3E7-4C1E-8394-A8E03B907042}">
      <dgm:prSet phldrT="[Text]"/>
      <dgm:spPr/>
      <dgm:t>
        <a:bodyPr/>
        <a:lstStyle/>
        <a:p>
          <a:r>
            <a:rPr lang="en-US" dirty="0"/>
            <a:t>Direct Access </a:t>
          </a:r>
        </a:p>
      </dgm:t>
    </dgm:pt>
    <dgm:pt modelId="{77EA9F78-29E2-409C-9DBD-6ABF5FB8280F}" type="parTrans" cxnId="{50E19379-68D5-45D0-92FD-DC8EC85B99BE}">
      <dgm:prSet/>
      <dgm:spPr/>
      <dgm:t>
        <a:bodyPr/>
        <a:lstStyle/>
        <a:p>
          <a:endParaRPr lang="en-US"/>
        </a:p>
      </dgm:t>
    </dgm:pt>
    <dgm:pt modelId="{A58E1D3E-0DB9-4BBC-9927-842E53DF03C0}" type="sibTrans" cxnId="{50E19379-68D5-45D0-92FD-DC8EC85B99BE}">
      <dgm:prSet/>
      <dgm:spPr/>
      <dgm:t>
        <a:bodyPr/>
        <a:lstStyle/>
        <a:p>
          <a:endParaRPr lang="en-US"/>
        </a:p>
      </dgm:t>
    </dgm:pt>
    <dgm:pt modelId="{250652CC-0C62-4A15-9E3D-E6B3AB636FEA}">
      <dgm:prSet phldrT="[Text]"/>
      <dgm:spPr/>
      <dgm:t>
        <a:bodyPr/>
        <a:lstStyle/>
        <a:p>
          <a:r>
            <a:rPr lang="en-US" dirty="0"/>
            <a:t>Sequential Access</a:t>
          </a:r>
        </a:p>
      </dgm:t>
    </dgm:pt>
    <dgm:pt modelId="{B3D77C6F-CEED-41BB-A044-B6019C97E102}" type="parTrans" cxnId="{C6A6CB34-F62C-4FE6-AF9E-F9675024BBE4}">
      <dgm:prSet/>
      <dgm:spPr/>
      <dgm:t>
        <a:bodyPr/>
        <a:lstStyle/>
        <a:p>
          <a:endParaRPr lang="en-US"/>
        </a:p>
      </dgm:t>
    </dgm:pt>
    <dgm:pt modelId="{B4E5D7A5-330B-483A-A0F7-C974F6F635F8}" type="sibTrans" cxnId="{C6A6CB34-F62C-4FE6-AF9E-F9675024BBE4}">
      <dgm:prSet/>
      <dgm:spPr/>
      <dgm:t>
        <a:bodyPr/>
        <a:lstStyle/>
        <a:p>
          <a:endParaRPr lang="en-US"/>
        </a:p>
      </dgm:t>
    </dgm:pt>
    <dgm:pt modelId="{6B727E99-36FE-43B4-9A91-2A6D74CB0D72}">
      <dgm:prSet phldrT="[Text]"/>
      <dgm:spPr/>
      <dgm:t>
        <a:bodyPr/>
        <a:lstStyle/>
        <a:p>
          <a:r>
            <a:rPr lang="en-US" dirty="0"/>
            <a:t>Hard Disk</a:t>
          </a:r>
        </a:p>
      </dgm:t>
    </dgm:pt>
    <dgm:pt modelId="{D4C85BE1-8947-4B32-A1AC-75297273152C}" type="parTrans" cxnId="{07D41D5A-DC45-4F12-8D6B-F72AC31F4D22}">
      <dgm:prSet/>
      <dgm:spPr/>
      <dgm:t>
        <a:bodyPr/>
        <a:lstStyle/>
        <a:p>
          <a:endParaRPr lang="en-US"/>
        </a:p>
      </dgm:t>
    </dgm:pt>
    <dgm:pt modelId="{63B783BB-75B8-49E7-8A67-62B3701D2241}" type="sibTrans" cxnId="{07D41D5A-DC45-4F12-8D6B-F72AC31F4D22}">
      <dgm:prSet/>
      <dgm:spPr/>
      <dgm:t>
        <a:bodyPr/>
        <a:lstStyle/>
        <a:p>
          <a:endParaRPr lang="en-US"/>
        </a:p>
      </dgm:t>
    </dgm:pt>
    <dgm:pt modelId="{48E249D3-7A56-411E-B724-F9FDF05183BF}">
      <dgm:prSet phldrT="[Text]"/>
      <dgm:spPr/>
      <dgm:t>
        <a:bodyPr/>
        <a:lstStyle/>
        <a:p>
          <a:r>
            <a:rPr lang="en-US" dirty="0"/>
            <a:t>Floppy Disk</a:t>
          </a:r>
        </a:p>
      </dgm:t>
    </dgm:pt>
    <dgm:pt modelId="{AFD3E1E9-F760-4D74-8498-0DCB35A057F9}" type="parTrans" cxnId="{055B3DCC-6407-434F-93D2-335D6855EE03}">
      <dgm:prSet/>
      <dgm:spPr/>
      <dgm:t>
        <a:bodyPr/>
        <a:lstStyle/>
        <a:p>
          <a:endParaRPr lang="en-US"/>
        </a:p>
      </dgm:t>
    </dgm:pt>
    <dgm:pt modelId="{135AD6EE-BAD1-4997-BEBA-0A5AAF9EB9D3}" type="sibTrans" cxnId="{055B3DCC-6407-434F-93D2-335D6855EE03}">
      <dgm:prSet/>
      <dgm:spPr/>
      <dgm:t>
        <a:bodyPr/>
        <a:lstStyle/>
        <a:p>
          <a:endParaRPr lang="en-US"/>
        </a:p>
      </dgm:t>
    </dgm:pt>
    <dgm:pt modelId="{C205BBC6-7D04-4D06-BB49-F0988EFCAEFD}">
      <dgm:prSet phldrT="[Text]"/>
      <dgm:spPr/>
      <dgm:t>
        <a:bodyPr/>
        <a:lstStyle/>
        <a:p>
          <a:r>
            <a:rPr lang="en-US" dirty="0"/>
            <a:t>Optical Disk</a:t>
          </a:r>
        </a:p>
      </dgm:t>
    </dgm:pt>
    <dgm:pt modelId="{2F510059-6497-407C-B0F5-00CEEA434B40}" type="parTrans" cxnId="{109BD42F-EFC0-4897-A279-585A9AA27D81}">
      <dgm:prSet/>
      <dgm:spPr/>
      <dgm:t>
        <a:bodyPr/>
        <a:lstStyle/>
        <a:p>
          <a:endParaRPr lang="en-US"/>
        </a:p>
      </dgm:t>
    </dgm:pt>
    <dgm:pt modelId="{5DD227FE-3CC7-450F-A3AF-BCDF4613A92D}" type="sibTrans" cxnId="{109BD42F-EFC0-4897-A279-585A9AA27D81}">
      <dgm:prSet/>
      <dgm:spPr/>
      <dgm:t>
        <a:bodyPr/>
        <a:lstStyle/>
        <a:p>
          <a:endParaRPr lang="en-US"/>
        </a:p>
      </dgm:t>
    </dgm:pt>
    <dgm:pt modelId="{20CF4904-FB20-4F47-9C78-580516402BC4}">
      <dgm:prSet phldrT="[Text]"/>
      <dgm:spPr/>
      <dgm:t>
        <a:bodyPr/>
        <a:lstStyle/>
        <a:p>
          <a:r>
            <a:rPr lang="en-US" dirty="0"/>
            <a:t>Magnetic Tape</a:t>
          </a:r>
        </a:p>
      </dgm:t>
    </dgm:pt>
    <dgm:pt modelId="{AFCF1311-0C16-4E05-8714-1C37DDACB9B6}" type="parTrans" cxnId="{5DCA4C36-5C29-49B7-9AD1-23C5DBCC1CF6}">
      <dgm:prSet/>
      <dgm:spPr/>
      <dgm:t>
        <a:bodyPr/>
        <a:lstStyle/>
        <a:p>
          <a:endParaRPr lang="en-US"/>
        </a:p>
      </dgm:t>
    </dgm:pt>
    <dgm:pt modelId="{362EF97D-919A-44BC-B085-F327F42C21E2}" type="sibTrans" cxnId="{5DCA4C36-5C29-49B7-9AD1-23C5DBCC1CF6}">
      <dgm:prSet/>
      <dgm:spPr/>
      <dgm:t>
        <a:bodyPr/>
        <a:lstStyle/>
        <a:p>
          <a:endParaRPr lang="en-US"/>
        </a:p>
      </dgm:t>
    </dgm:pt>
    <dgm:pt modelId="{C61E199C-89FE-4251-AA92-508B77E5527F}">
      <dgm:prSet phldrT="[Text]"/>
      <dgm:spPr/>
      <dgm:t>
        <a:bodyPr/>
        <a:lstStyle/>
        <a:p>
          <a:r>
            <a:rPr lang="en-US" dirty="0"/>
            <a:t>CD-ROM</a:t>
          </a:r>
        </a:p>
      </dgm:t>
    </dgm:pt>
    <dgm:pt modelId="{2666E5B3-A37C-4395-836A-2C53D452F528}" type="parTrans" cxnId="{24BA081A-70FA-4A8C-B091-0A65D24E7BCC}">
      <dgm:prSet/>
      <dgm:spPr/>
      <dgm:t>
        <a:bodyPr/>
        <a:lstStyle/>
        <a:p>
          <a:endParaRPr lang="en-US"/>
        </a:p>
      </dgm:t>
    </dgm:pt>
    <dgm:pt modelId="{C37BD4A4-FE7C-4732-9D61-25BECB13868B}" type="sibTrans" cxnId="{24BA081A-70FA-4A8C-B091-0A65D24E7BCC}">
      <dgm:prSet/>
      <dgm:spPr/>
      <dgm:t>
        <a:bodyPr/>
        <a:lstStyle/>
        <a:p>
          <a:endParaRPr lang="en-US"/>
        </a:p>
      </dgm:t>
    </dgm:pt>
    <dgm:pt modelId="{37A8C82C-6EB3-44A3-8D1B-6F75987DD0C7}">
      <dgm:prSet phldrT="[Text]"/>
      <dgm:spPr/>
      <dgm:t>
        <a:bodyPr/>
        <a:lstStyle/>
        <a:p>
          <a:r>
            <a:rPr lang="en-US" dirty="0"/>
            <a:t>CD-R</a:t>
          </a:r>
        </a:p>
      </dgm:t>
    </dgm:pt>
    <dgm:pt modelId="{C0BF3830-4A8F-4B22-BE12-9729A6BD8046}" type="parTrans" cxnId="{9813095A-F1F9-4216-925B-CD4F2EB4A485}">
      <dgm:prSet/>
      <dgm:spPr/>
      <dgm:t>
        <a:bodyPr/>
        <a:lstStyle/>
        <a:p>
          <a:endParaRPr lang="en-US"/>
        </a:p>
      </dgm:t>
    </dgm:pt>
    <dgm:pt modelId="{F42D5B11-3497-464B-86B2-0DBE1E6FBBDE}" type="sibTrans" cxnId="{9813095A-F1F9-4216-925B-CD4F2EB4A485}">
      <dgm:prSet/>
      <dgm:spPr/>
      <dgm:t>
        <a:bodyPr/>
        <a:lstStyle/>
        <a:p>
          <a:endParaRPr lang="en-US"/>
        </a:p>
      </dgm:t>
    </dgm:pt>
    <dgm:pt modelId="{8B662CCD-A10B-4946-8371-15899DCD4C1D}">
      <dgm:prSet phldrT="[Text]"/>
      <dgm:spPr/>
      <dgm:t>
        <a:bodyPr/>
        <a:lstStyle/>
        <a:p>
          <a:r>
            <a:rPr lang="en-US" dirty="0"/>
            <a:t>CD-W</a:t>
          </a:r>
        </a:p>
      </dgm:t>
    </dgm:pt>
    <dgm:pt modelId="{970967B7-60C8-4248-AF59-E1787DC0582F}" type="parTrans" cxnId="{6825297C-01E9-4258-8D49-C9E8C40EB2C2}">
      <dgm:prSet/>
      <dgm:spPr/>
      <dgm:t>
        <a:bodyPr/>
        <a:lstStyle/>
        <a:p>
          <a:endParaRPr lang="en-US"/>
        </a:p>
      </dgm:t>
    </dgm:pt>
    <dgm:pt modelId="{F0F822A9-EA1C-40B6-95E6-0019E426B924}" type="sibTrans" cxnId="{6825297C-01E9-4258-8D49-C9E8C40EB2C2}">
      <dgm:prSet/>
      <dgm:spPr/>
      <dgm:t>
        <a:bodyPr/>
        <a:lstStyle/>
        <a:p>
          <a:endParaRPr lang="en-US"/>
        </a:p>
      </dgm:t>
    </dgm:pt>
    <dgm:pt modelId="{B28591A5-8215-4C91-9C7A-79325B1EBD0B}" type="pres">
      <dgm:prSet presAssocID="{665C78B1-065B-4552-AD81-5C6EBF86393C}" presName="Name0" presStyleCnt="0">
        <dgm:presLayoutVars>
          <dgm:chPref val="1"/>
          <dgm:dir/>
          <dgm:animOne val="branch"/>
          <dgm:animLvl val="lvl"/>
          <dgm:resizeHandles val="exact"/>
        </dgm:presLayoutVars>
      </dgm:prSet>
      <dgm:spPr/>
    </dgm:pt>
    <dgm:pt modelId="{9EDC9B6F-B9B0-4DBA-B4F1-2DC3EE5F521B}" type="pres">
      <dgm:prSet presAssocID="{2E0BB577-A494-42CA-8C4F-A3536C2DEECC}" presName="root1" presStyleCnt="0"/>
      <dgm:spPr/>
    </dgm:pt>
    <dgm:pt modelId="{46FE5291-CA27-4455-A5B6-949C5B9D3D77}" type="pres">
      <dgm:prSet presAssocID="{2E0BB577-A494-42CA-8C4F-A3536C2DEECC}" presName="LevelOneTextNode" presStyleLbl="node0" presStyleIdx="0" presStyleCnt="1">
        <dgm:presLayoutVars>
          <dgm:chPref val="3"/>
        </dgm:presLayoutVars>
      </dgm:prSet>
      <dgm:spPr/>
    </dgm:pt>
    <dgm:pt modelId="{BE8B2179-9C62-47B7-A05E-5D95890CCF33}" type="pres">
      <dgm:prSet presAssocID="{2E0BB577-A494-42CA-8C4F-A3536C2DEECC}" presName="level2hierChild" presStyleCnt="0"/>
      <dgm:spPr/>
    </dgm:pt>
    <dgm:pt modelId="{D89DCF71-698F-47E7-9D64-C6AC6C72D6F9}" type="pres">
      <dgm:prSet presAssocID="{66B3BEF9-A685-4294-BE09-E0FA6A5A4090}" presName="conn2-1" presStyleLbl="parChTrans1D2" presStyleIdx="0" presStyleCnt="2"/>
      <dgm:spPr/>
    </dgm:pt>
    <dgm:pt modelId="{95AC9A2E-22F4-4F25-BFDE-911DBFC6FE15}" type="pres">
      <dgm:prSet presAssocID="{66B3BEF9-A685-4294-BE09-E0FA6A5A4090}" presName="connTx" presStyleLbl="parChTrans1D2" presStyleIdx="0" presStyleCnt="2"/>
      <dgm:spPr/>
    </dgm:pt>
    <dgm:pt modelId="{442CF239-F3D7-4D8B-A2DF-1F6E7C163A5E}" type="pres">
      <dgm:prSet presAssocID="{94261D11-7971-4356-9B1D-0FC02466C273}" presName="root2" presStyleCnt="0"/>
      <dgm:spPr/>
    </dgm:pt>
    <dgm:pt modelId="{34CB24D1-BF22-4A3F-B379-9CA05941129F}" type="pres">
      <dgm:prSet presAssocID="{94261D11-7971-4356-9B1D-0FC02466C273}" presName="LevelTwoTextNode" presStyleLbl="node2" presStyleIdx="0" presStyleCnt="2">
        <dgm:presLayoutVars>
          <dgm:chPref val="3"/>
        </dgm:presLayoutVars>
      </dgm:prSet>
      <dgm:spPr/>
    </dgm:pt>
    <dgm:pt modelId="{987490CB-4EFE-46AA-B444-D8D99CB43073}" type="pres">
      <dgm:prSet presAssocID="{94261D11-7971-4356-9B1D-0FC02466C273}" presName="level3hierChild" presStyleCnt="0"/>
      <dgm:spPr/>
    </dgm:pt>
    <dgm:pt modelId="{BB419620-44DC-46DC-8E05-4FEBEA7869B2}" type="pres">
      <dgm:prSet presAssocID="{E2B7ACA3-A914-42AC-9872-D8BEBBD61818}" presName="conn2-1" presStyleLbl="parChTrans1D3" presStyleIdx="0" presStyleCnt="4"/>
      <dgm:spPr/>
    </dgm:pt>
    <dgm:pt modelId="{A20346AF-BE4F-4DB7-9428-B181318573EC}" type="pres">
      <dgm:prSet presAssocID="{E2B7ACA3-A914-42AC-9872-D8BEBBD61818}" presName="connTx" presStyleLbl="parChTrans1D3" presStyleIdx="0" presStyleCnt="4"/>
      <dgm:spPr/>
    </dgm:pt>
    <dgm:pt modelId="{68EFFA07-1C7A-414E-8015-BB67003F844A}" type="pres">
      <dgm:prSet presAssocID="{29443E60-AC55-403D-A4E5-1F3C1577B447}" presName="root2" presStyleCnt="0"/>
      <dgm:spPr/>
    </dgm:pt>
    <dgm:pt modelId="{FB402CE3-7C0C-420D-AD71-7F65CE29E327}" type="pres">
      <dgm:prSet presAssocID="{29443E60-AC55-403D-A4E5-1F3C1577B447}" presName="LevelTwoTextNode" presStyleLbl="node3" presStyleIdx="0" presStyleCnt="4">
        <dgm:presLayoutVars>
          <dgm:chPref val="3"/>
        </dgm:presLayoutVars>
      </dgm:prSet>
      <dgm:spPr/>
    </dgm:pt>
    <dgm:pt modelId="{2E04EB07-94F2-4FB3-8721-C9CB66912192}" type="pres">
      <dgm:prSet presAssocID="{29443E60-AC55-403D-A4E5-1F3C1577B447}" presName="level3hierChild" presStyleCnt="0"/>
      <dgm:spPr/>
    </dgm:pt>
    <dgm:pt modelId="{1B989B63-A36C-4DFC-8D9D-F637CEED5761}" type="pres">
      <dgm:prSet presAssocID="{BD0BA4B9-D048-4148-A465-CFC61A5E933F}" presName="conn2-1" presStyleLbl="parChTrans1D3" presStyleIdx="1" presStyleCnt="4"/>
      <dgm:spPr/>
    </dgm:pt>
    <dgm:pt modelId="{15466989-C20C-4BFF-A9B8-703829686C6C}" type="pres">
      <dgm:prSet presAssocID="{BD0BA4B9-D048-4148-A465-CFC61A5E933F}" presName="connTx" presStyleLbl="parChTrans1D3" presStyleIdx="1" presStyleCnt="4"/>
      <dgm:spPr/>
    </dgm:pt>
    <dgm:pt modelId="{745B3412-2A08-4407-B96E-39B394AE2822}" type="pres">
      <dgm:prSet presAssocID="{A6FB3745-30A6-4BCE-BAA3-A9DA9764038C}" presName="root2" presStyleCnt="0"/>
      <dgm:spPr/>
    </dgm:pt>
    <dgm:pt modelId="{543D6B41-636B-46EF-904F-5FC1C8C1C4E5}" type="pres">
      <dgm:prSet presAssocID="{A6FB3745-30A6-4BCE-BAA3-A9DA9764038C}" presName="LevelTwoTextNode" presStyleLbl="node3" presStyleIdx="1" presStyleCnt="4">
        <dgm:presLayoutVars>
          <dgm:chPref val="3"/>
        </dgm:presLayoutVars>
      </dgm:prSet>
      <dgm:spPr/>
    </dgm:pt>
    <dgm:pt modelId="{1D099193-20E8-461B-9951-9242DEBF7B80}" type="pres">
      <dgm:prSet presAssocID="{A6FB3745-30A6-4BCE-BAA3-A9DA9764038C}" presName="level3hierChild" presStyleCnt="0"/>
      <dgm:spPr/>
    </dgm:pt>
    <dgm:pt modelId="{B5F9325A-1A3C-46AE-8445-B45B01216D34}" type="pres">
      <dgm:prSet presAssocID="{A9A6B77F-EC63-4431-8940-1F83F6D5D7F8}" presName="conn2-1" presStyleLbl="parChTrans1D2" presStyleIdx="1" presStyleCnt="2"/>
      <dgm:spPr/>
    </dgm:pt>
    <dgm:pt modelId="{0E2C03E1-92B7-4D00-B1A4-9FE916EAC381}" type="pres">
      <dgm:prSet presAssocID="{A9A6B77F-EC63-4431-8940-1F83F6D5D7F8}" presName="connTx" presStyleLbl="parChTrans1D2" presStyleIdx="1" presStyleCnt="2"/>
      <dgm:spPr/>
    </dgm:pt>
    <dgm:pt modelId="{38E5392C-EDA3-4C8B-8870-09FFE6F2669E}" type="pres">
      <dgm:prSet presAssocID="{DD150902-C24B-4284-ADC4-73DFC663BBEA}" presName="root2" presStyleCnt="0"/>
      <dgm:spPr/>
    </dgm:pt>
    <dgm:pt modelId="{763C2C91-1FA5-4C80-B0F6-31B087D0EA35}" type="pres">
      <dgm:prSet presAssocID="{DD150902-C24B-4284-ADC4-73DFC663BBEA}" presName="LevelTwoTextNode" presStyleLbl="node2" presStyleIdx="1" presStyleCnt="2">
        <dgm:presLayoutVars>
          <dgm:chPref val="3"/>
        </dgm:presLayoutVars>
      </dgm:prSet>
      <dgm:spPr/>
    </dgm:pt>
    <dgm:pt modelId="{9B4AA50D-EC2A-4EC3-AAE2-7A387273AB18}" type="pres">
      <dgm:prSet presAssocID="{DD150902-C24B-4284-ADC4-73DFC663BBEA}" presName="level3hierChild" presStyleCnt="0"/>
      <dgm:spPr/>
    </dgm:pt>
    <dgm:pt modelId="{260C1323-2334-4526-B570-91AEB53E6F27}" type="pres">
      <dgm:prSet presAssocID="{77EA9F78-29E2-409C-9DBD-6ABF5FB8280F}" presName="conn2-1" presStyleLbl="parChTrans1D3" presStyleIdx="2" presStyleCnt="4"/>
      <dgm:spPr/>
    </dgm:pt>
    <dgm:pt modelId="{C8F2FA23-1192-4465-B21C-3171C9EAE257}" type="pres">
      <dgm:prSet presAssocID="{77EA9F78-29E2-409C-9DBD-6ABF5FB8280F}" presName="connTx" presStyleLbl="parChTrans1D3" presStyleIdx="2" presStyleCnt="4"/>
      <dgm:spPr/>
    </dgm:pt>
    <dgm:pt modelId="{D50437EC-E278-44D6-BBA0-E17683A9C66D}" type="pres">
      <dgm:prSet presAssocID="{0A5BE71B-C3E7-4C1E-8394-A8E03B907042}" presName="root2" presStyleCnt="0"/>
      <dgm:spPr/>
    </dgm:pt>
    <dgm:pt modelId="{33501740-343A-4500-A3BD-1590C70F7331}" type="pres">
      <dgm:prSet presAssocID="{0A5BE71B-C3E7-4C1E-8394-A8E03B907042}" presName="LevelTwoTextNode" presStyleLbl="node3" presStyleIdx="2" presStyleCnt="4">
        <dgm:presLayoutVars>
          <dgm:chPref val="3"/>
        </dgm:presLayoutVars>
      </dgm:prSet>
      <dgm:spPr/>
    </dgm:pt>
    <dgm:pt modelId="{A73ED5FF-ED28-4C8E-A12F-3857E29205C5}" type="pres">
      <dgm:prSet presAssocID="{0A5BE71B-C3E7-4C1E-8394-A8E03B907042}" presName="level3hierChild" presStyleCnt="0"/>
      <dgm:spPr/>
    </dgm:pt>
    <dgm:pt modelId="{12D9F8D1-7ADB-4BE7-AC30-AF59571FFE0E}" type="pres">
      <dgm:prSet presAssocID="{D4C85BE1-8947-4B32-A1AC-75297273152C}" presName="conn2-1" presStyleLbl="parChTrans1D4" presStyleIdx="0" presStyleCnt="7"/>
      <dgm:spPr/>
    </dgm:pt>
    <dgm:pt modelId="{A03182B7-920B-4640-8EBC-1516630DE578}" type="pres">
      <dgm:prSet presAssocID="{D4C85BE1-8947-4B32-A1AC-75297273152C}" presName="connTx" presStyleLbl="parChTrans1D4" presStyleIdx="0" presStyleCnt="7"/>
      <dgm:spPr/>
    </dgm:pt>
    <dgm:pt modelId="{E1E44C0B-1C1F-46A6-A257-1FAC7588F8AA}" type="pres">
      <dgm:prSet presAssocID="{6B727E99-36FE-43B4-9A91-2A6D74CB0D72}" presName="root2" presStyleCnt="0"/>
      <dgm:spPr/>
    </dgm:pt>
    <dgm:pt modelId="{04AB00F6-CC3E-4B11-A32E-DAED6D2F9CE2}" type="pres">
      <dgm:prSet presAssocID="{6B727E99-36FE-43B4-9A91-2A6D74CB0D72}" presName="LevelTwoTextNode" presStyleLbl="node4" presStyleIdx="0" presStyleCnt="7">
        <dgm:presLayoutVars>
          <dgm:chPref val="3"/>
        </dgm:presLayoutVars>
      </dgm:prSet>
      <dgm:spPr/>
    </dgm:pt>
    <dgm:pt modelId="{41B51E1E-F7D3-478E-860B-4B4A1ADE818E}" type="pres">
      <dgm:prSet presAssocID="{6B727E99-36FE-43B4-9A91-2A6D74CB0D72}" presName="level3hierChild" presStyleCnt="0"/>
      <dgm:spPr/>
    </dgm:pt>
    <dgm:pt modelId="{0666E82F-69A1-4722-8E19-D3CBB89D483C}" type="pres">
      <dgm:prSet presAssocID="{AFD3E1E9-F760-4D74-8498-0DCB35A057F9}" presName="conn2-1" presStyleLbl="parChTrans1D4" presStyleIdx="1" presStyleCnt="7"/>
      <dgm:spPr/>
    </dgm:pt>
    <dgm:pt modelId="{C3E85082-F54F-442D-983D-ED7F089B88CF}" type="pres">
      <dgm:prSet presAssocID="{AFD3E1E9-F760-4D74-8498-0DCB35A057F9}" presName="connTx" presStyleLbl="parChTrans1D4" presStyleIdx="1" presStyleCnt="7"/>
      <dgm:spPr/>
    </dgm:pt>
    <dgm:pt modelId="{088F72CB-3F41-4C62-89AB-DEE11C48C50E}" type="pres">
      <dgm:prSet presAssocID="{48E249D3-7A56-411E-B724-F9FDF05183BF}" presName="root2" presStyleCnt="0"/>
      <dgm:spPr/>
    </dgm:pt>
    <dgm:pt modelId="{8E6B740A-733B-411C-93B5-CD8F7031C0F5}" type="pres">
      <dgm:prSet presAssocID="{48E249D3-7A56-411E-B724-F9FDF05183BF}" presName="LevelTwoTextNode" presStyleLbl="node4" presStyleIdx="1" presStyleCnt="7">
        <dgm:presLayoutVars>
          <dgm:chPref val="3"/>
        </dgm:presLayoutVars>
      </dgm:prSet>
      <dgm:spPr/>
    </dgm:pt>
    <dgm:pt modelId="{D85AF64E-248F-460B-BBFA-D80D0D784F7F}" type="pres">
      <dgm:prSet presAssocID="{48E249D3-7A56-411E-B724-F9FDF05183BF}" presName="level3hierChild" presStyleCnt="0"/>
      <dgm:spPr/>
    </dgm:pt>
    <dgm:pt modelId="{A8EFC323-733E-4290-B337-DB7DE9BB713D}" type="pres">
      <dgm:prSet presAssocID="{2F510059-6497-407C-B0F5-00CEEA434B40}" presName="conn2-1" presStyleLbl="parChTrans1D4" presStyleIdx="2" presStyleCnt="7"/>
      <dgm:spPr/>
    </dgm:pt>
    <dgm:pt modelId="{E3FF42AC-4C55-41FB-B644-D5AB9C207317}" type="pres">
      <dgm:prSet presAssocID="{2F510059-6497-407C-B0F5-00CEEA434B40}" presName="connTx" presStyleLbl="parChTrans1D4" presStyleIdx="2" presStyleCnt="7"/>
      <dgm:spPr/>
    </dgm:pt>
    <dgm:pt modelId="{F5A45FD2-BFBC-470F-B3A5-F0377587B025}" type="pres">
      <dgm:prSet presAssocID="{C205BBC6-7D04-4D06-BB49-F0988EFCAEFD}" presName="root2" presStyleCnt="0"/>
      <dgm:spPr/>
    </dgm:pt>
    <dgm:pt modelId="{0CF46D17-BCA4-4A91-9CD6-348F2047F60D}" type="pres">
      <dgm:prSet presAssocID="{C205BBC6-7D04-4D06-BB49-F0988EFCAEFD}" presName="LevelTwoTextNode" presStyleLbl="node4" presStyleIdx="2" presStyleCnt="7">
        <dgm:presLayoutVars>
          <dgm:chPref val="3"/>
        </dgm:presLayoutVars>
      </dgm:prSet>
      <dgm:spPr/>
    </dgm:pt>
    <dgm:pt modelId="{DDA84E32-6946-41BC-8A13-902D08A6A34F}" type="pres">
      <dgm:prSet presAssocID="{C205BBC6-7D04-4D06-BB49-F0988EFCAEFD}" presName="level3hierChild" presStyleCnt="0"/>
      <dgm:spPr/>
    </dgm:pt>
    <dgm:pt modelId="{5946F6A6-A769-4C0F-8DD2-6EEC617040CA}" type="pres">
      <dgm:prSet presAssocID="{2666E5B3-A37C-4395-836A-2C53D452F528}" presName="conn2-1" presStyleLbl="parChTrans1D4" presStyleIdx="3" presStyleCnt="7"/>
      <dgm:spPr/>
    </dgm:pt>
    <dgm:pt modelId="{2000AD02-0FC6-4793-862A-9F2DEE32DA6F}" type="pres">
      <dgm:prSet presAssocID="{2666E5B3-A37C-4395-836A-2C53D452F528}" presName="connTx" presStyleLbl="parChTrans1D4" presStyleIdx="3" presStyleCnt="7"/>
      <dgm:spPr/>
    </dgm:pt>
    <dgm:pt modelId="{9AD0A245-8336-4FF9-8066-5AE2EEFC61E5}" type="pres">
      <dgm:prSet presAssocID="{C61E199C-89FE-4251-AA92-508B77E5527F}" presName="root2" presStyleCnt="0"/>
      <dgm:spPr/>
    </dgm:pt>
    <dgm:pt modelId="{FEE5CE39-86F0-4C12-B5EF-59EC0CE5EC1D}" type="pres">
      <dgm:prSet presAssocID="{C61E199C-89FE-4251-AA92-508B77E5527F}" presName="LevelTwoTextNode" presStyleLbl="node4" presStyleIdx="3" presStyleCnt="7">
        <dgm:presLayoutVars>
          <dgm:chPref val="3"/>
        </dgm:presLayoutVars>
      </dgm:prSet>
      <dgm:spPr/>
    </dgm:pt>
    <dgm:pt modelId="{EA2F6AA5-F476-4FAB-B23A-F0A786C438DD}" type="pres">
      <dgm:prSet presAssocID="{C61E199C-89FE-4251-AA92-508B77E5527F}" presName="level3hierChild" presStyleCnt="0"/>
      <dgm:spPr/>
    </dgm:pt>
    <dgm:pt modelId="{0936188D-7A25-4663-AFEB-E3AAA23B68A7}" type="pres">
      <dgm:prSet presAssocID="{C0BF3830-4A8F-4B22-BE12-9729A6BD8046}" presName="conn2-1" presStyleLbl="parChTrans1D4" presStyleIdx="4" presStyleCnt="7"/>
      <dgm:spPr/>
    </dgm:pt>
    <dgm:pt modelId="{14DACC03-9FB5-4CA0-9CF8-983A2CBDAADA}" type="pres">
      <dgm:prSet presAssocID="{C0BF3830-4A8F-4B22-BE12-9729A6BD8046}" presName="connTx" presStyleLbl="parChTrans1D4" presStyleIdx="4" presStyleCnt="7"/>
      <dgm:spPr/>
    </dgm:pt>
    <dgm:pt modelId="{09E8EBF5-9980-4CB6-AEDE-975ED5B02753}" type="pres">
      <dgm:prSet presAssocID="{37A8C82C-6EB3-44A3-8D1B-6F75987DD0C7}" presName="root2" presStyleCnt="0"/>
      <dgm:spPr/>
    </dgm:pt>
    <dgm:pt modelId="{8DCC0F9B-B193-4EC6-978A-3C10EB6CB28E}" type="pres">
      <dgm:prSet presAssocID="{37A8C82C-6EB3-44A3-8D1B-6F75987DD0C7}" presName="LevelTwoTextNode" presStyleLbl="node4" presStyleIdx="4" presStyleCnt="7">
        <dgm:presLayoutVars>
          <dgm:chPref val="3"/>
        </dgm:presLayoutVars>
      </dgm:prSet>
      <dgm:spPr/>
    </dgm:pt>
    <dgm:pt modelId="{10F46D77-170E-4445-A67C-83636702A77B}" type="pres">
      <dgm:prSet presAssocID="{37A8C82C-6EB3-44A3-8D1B-6F75987DD0C7}" presName="level3hierChild" presStyleCnt="0"/>
      <dgm:spPr/>
    </dgm:pt>
    <dgm:pt modelId="{29FFED68-8791-46FC-8F72-E7B32A75FE49}" type="pres">
      <dgm:prSet presAssocID="{970967B7-60C8-4248-AF59-E1787DC0582F}" presName="conn2-1" presStyleLbl="parChTrans1D4" presStyleIdx="5" presStyleCnt="7"/>
      <dgm:spPr/>
    </dgm:pt>
    <dgm:pt modelId="{59AADEA7-42E4-4E07-9A31-10073C286C07}" type="pres">
      <dgm:prSet presAssocID="{970967B7-60C8-4248-AF59-E1787DC0582F}" presName="connTx" presStyleLbl="parChTrans1D4" presStyleIdx="5" presStyleCnt="7"/>
      <dgm:spPr/>
    </dgm:pt>
    <dgm:pt modelId="{40D37A05-DBF0-46FD-92B6-76BB6D0C455C}" type="pres">
      <dgm:prSet presAssocID="{8B662CCD-A10B-4946-8371-15899DCD4C1D}" presName="root2" presStyleCnt="0"/>
      <dgm:spPr/>
    </dgm:pt>
    <dgm:pt modelId="{2061AF43-287F-4621-BFA8-1BC99B1AB017}" type="pres">
      <dgm:prSet presAssocID="{8B662CCD-A10B-4946-8371-15899DCD4C1D}" presName="LevelTwoTextNode" presStyleLbl="node4" presStyleIdx="5" presStyleCnt="7">
        <dgm:presLayoutVars>
          <dgm:chPref val="3"/>
        </dgm:presLayoutVars>
      </dgm:prSet>
      <dgm:spPr/>
    </dgm:pt>
    <dgm:pt modelId="{B12B3657-5485-4CDD-88E5-D3C60CEF9125}" type="pres">
      <dgm:prSet presAssocID="{8B662CCD-A10B-4946-8371-15899DCD4C1D}" presName="level3hierChild" presStyleCnt="0"/>
      <dgm:spPr/>
    </dgm:pt>
    <dgm:pt modelId="{760ABC88-C38A-4853-8CEA-B1466C9F68E3}" type="pres">
      <dgm:prSet presAssocID="{B3D77C6F-CEED-41BB-A044-B6019C97E102}" presName="conn2-1" presStyleLbl="parChTrans1D3" presStyleIdx="3" presStyleCnt="4"/>
      <dgm:spPr/>
    </dgm:pt>
    <dgm:pt modelId="{8BCB605C-49C6-4DC7-B001-3DD8BF6DBF9D}" type="pres">
      <dgm:prSet presAssocID="{B3D77C6F-CEED-41BB-A044-B6019C97E102}" presName="connTx" presStyleLbl="parChTrans1D3" presStyleIdx="3" presStyleCnt="4"/>
      <dgm:spPr/>
    </dgm:pt>
    <dgm:pt modelId="{E464A5E1-E0FB-44FB-BA24-519B009EB61A}" type="pres">
      <dgm:prSet presAssocID="{250652CC-0C62-4A15-9E3D-E6B3AB636FEA}" presName="root2" presStyleCnt="0"/>
      <dgm:spPr/>
    </dgm:pt>
    <dgm:pt modelId="{38B336D1-0963-47EB-BDA3-5BCF5A4A4386}" type="pres">
      <dgm:prSet presAssocID="{250652CC-0C62-4A15-9E3D-E6B3AB636FEA}" presName="LevelTwoTextNode" presStyleLbl="node3" presStyleIdx="3" presStyleCnt="4">
        <dgm:presLayoutVars>
          <dgm:chPref val="3"/>
        </dgm:presLayoutVars>
      </dgm:prSet>
      <dgm:spPr/>
    </dgm:pt>
    <dgm:pt modelId="{3B3BADF0-AB11-4C17-A54E-3ED6A9E8C12B}" type="pres">
      <dgm:prSet presAssocID="{250652CC-0C62-4A15-9E3D-E6B3AB636FEA}" presName="level3hierChild" presStyleCnt="0"/>
      <dgm:spPr/>
    </dgm:pt>
    <dgm:pt modelId="{C922D257-88E7-47C3-9BB2-3388B4F5C558}" type="pres">
      <dgm:prSet presAssocID="{AFCF1311-0C16-4E05-8714-1C37DDACB9B6}" presName="conn2-1" presStyleLbl="parChTrans1D4" presStyleIdx="6" presStyleCnt="7"/>
      <dgm:spPr/>
    </dgm:pt>
    <dgm:pt modelId="{BD791013-02AE-4BEB-A2C2-D46514E06221}" type="pres">
      <dgm:prSet presAssocID="{AFCF1311-0C16-4E05-8714-1C37DDACB9B6}" presName="connTx" presStyleLbl="parChTrans1D4" presStyleIdx="6" presStyleCnt="7"/>
      <dgm:spPr/>
    </dgm:pt>
    <dgm:pt modelId="{A61AC8D0-0920-41D8-97FF-65FB174AF697}" type="pres">
      <dgm:prSet presAssocID="{20CF4904-FB20-4F47-9C78-580516402BC4}" presName="root2" presStyleCnt="0"/>
      <dgm:spPr/>
    </dgm:pt>
    <dgm:pt modelId="{871A1B3A-DF7E-46A5-8D1D-94B9D978EE25}" type="pres">
      <dgm:prSet presAssocID="{20CF4904-FB20-4F47-9C78-580516402BC4}" presName="LevelTwoTextNode" presStyleLbl="node4" presStyleIdx="6" presStyleCnt="7">
        <dgm:presLayoutVars>
          <dgm:chPref val="3"/>
        </dgm:presLayoutVars>
      </dgm:prSet>
      <dgm:spPr/>
    </dgm:pt>
    <dgm:pt modelId="{7941B399-6222-42E2-89C0-692433BE1228}" type="pres">
      <dgm:prSet presAssocID="{20CF4904-FB20-4F47-9C78-580516402BC4}" presName="level3hierChild" presStyleCnt="0"/>
      <dgm:spPr/>
    </dgm:pt>
  </dgm:ptLst>
  <dgm:cxnLst>
    <dgm:cxn modelId="{52F4EF0B-BCF9-4D23-8312-70BE481BE9F7}" srcId="{94261D11-7971-4356-9B1D-0FC02466C273}" destId="{29443E60-AC55-403D-A4E5-1F3C1577B447}" srcOrd="0" destOrd="0" parTransId="{E2B7ACA3-A914-42AC-9872-D8BEBBD61818}" sibTransId="{A2A2E254-D77A-4FA8-B231-06B73C39E903}"/>
    <dgm:cxn modelId="{61EF7510-51E0-4522-8751-D9CF49F56073}" type="presOf" srcId="{66B3BEF9-A685-4294-BE09-E0FA6A5A4090}" destId="{95AC9A2E-22F4-4F25-BFDE-911DBFC6FE15}" srcOrd="1" destOrd="0" presId="urn:microsoft.com/office/officeart/2008/layout/HorizontalMultiLevelHierarchy"/>
    <dgm:cxn modelId="{366CE710-E44E-4DB7-91F3-C994C42FBCFD}" type="presOf" srcId="{DD150902-C24B-4284-ADC4-73DFC663BBEA}" destId="{763C2C91-1FA5-4C80-B0F6-31B087D0EA35}" srcOrd="0" destOrd="0" presId="urn:microsoft.com/office/officeart/2008/layout/HorizontalMultiLevelHierarchy"/>
    <dgm:cxn modelId="{CA257012-0EAE-47F0-A9A7-BD3C0C9A509F}" type="presOf" srcId="{C0BF3830-4A8F-4B22-BE12-9729A6BD8046}" destId="{0936188D-7A25-4663-AFEB-E3AAA23B68A7}" srcOrd="0" destOrd="0" presId="urn:microsoft.com/office/officeart/2008/layout/HorizontalMultiLevelHierarchy"/>
    <dgm:cxn modelId="{512FC616-0C39-41BA-B427-946FA7585E0E}" type="presOf" srcId="{2F510059-6497-407C-B0F5-00CEEA434B40}" destId="{E3FF42AC-4C55-41FB-B644-D5AB9C207317}" srcOrd="1" destOrd="0" presId="urn:microsoft.com/office/officeart/2008/layout/HorizontalMultiLevelHierarchy"/>
    <dgm:cxn modelId="{24BA081A-70FA-4A8C-B091-0A65D24E7BCC}" srcId="{C205BBC6-7D04-4D06-BB49-F0988EFCAEFD}" destId="{C61E199C-89FE-4251-AA92-508B77E5527F}" srcOrd="0" destOrd="0" parTransId="{2666E5B3-A37C-4395-836A-2C53D452F528}" sibTransId="{C37BD4A4-FE7C-4732-9D61-25BECB13868B}"/>
    <dgm:cxn modelId="{3F851420-6577-49AE-BE2D-7824BBE23A1A}" type="presOf" srcId="{37A8C82C-6EB3-44A3-8D1B-6F75987DD0C7}" destId="{8DCC0F9B-B193-4EC6-978A-3C10EB6CB28E}" srcOrd="0" destOrd="0" presId="urn:microsoft.com/office/officeart/2008/layout/HorizontalMultiLevelHierarchy"/>
    <dgm:cxn modelId="{628AC826-3532-41FF-BA78-CDCCDABBD405}" srcId="{2E0BB577-A494-42CA-8C4F-A3536C2DEECC}" destId="{DD150902-C24B-4284-ADC4-73DFC663BBEA}" srcOrd="1" destOrd="0" parTransId="{A9A6B77F-EC63-4431-8940-1F83F6D5D7F8}" sibTransId="{D495F98C-669A-4D53-8A93-CB78056E5BCD}"/>
    <dgm:cxn modelId="{991DBD2A-FC74-4F04-B297-0A560560ABF3}" type="presOf" srcId="{665C78B1-065B-4552-AD81-5C6EBF86393C}" destId="{B28591A5-8215-4C91-9C7A-79325B1EBD0B}" srcOrd="0" destOrd="0" presId="urn:microsoft.com/office/officeart/2008/layout/HorizontalMultiLevelHierarchy"/>
    <dgm:cxn modelId="{319A9D2D-BB26-43FC-B3B5-ED0A9E3C32D6}" type="presOf" srcId="{B3D77C6F-CEED-41BB-A044-B6019C97E102}" destId="{8BCB605C-49C6-4DC7-B001-3DD8BF6DBF9D}" srcOrd="1" destOrd="0" presId="urn:microsoft.com/office/officeart/2008/layout/HorizontalMultiLevelHierarchy"/>
    <dgm:cxn modelId="{DB29D72D-4B75-4C83-9356-8BDDB9E53B7C}" type="presOf" srcId="{D4C85BE1-8947-4B32-A1AC-75297273152C}" destId="{A03182B7-920B-4640-8EBC-1516630DE578}" srcOrd="1" destOrd="0" presId="urn:microsoft.com/office/officeart/2008/layout/HorizontalMultiLevelHierarchy"/>
    <dgm:cxn modelId="{02B1EE2D-FCB2-4BEB-9867-6FAB338FF1D8}" type="presOf" srcId="{970967B7-60C8-4248-AF59-E1787DC0582F}" destId="{59AADEA7-42E4-4E07-9A31-10073C286C07}" srcOrd="1" destOrd="0" presId="urn:microsoft.com/office/officeart/2008/layout/HorizontalMultiLevelHierarchy"/>
    <dgm:cxn modelId="{109BD42F-EFC0-4897-A279-585A9AA27D81}" srcId="{0A5BE71B-C3E7-4C1E-8394-A8E03B907042}" destId="{C205BBC6-7D04-4D06-BB49-F0988EFCAEFD}" srcOrd="2" destOrd="0" parTransId="{2F510059-6497-407C-B0F5-00CEEA434B40}" sibTransId="{5DD227FE-3CC7-450F-A3AF-BCDF4613A92D}"/>
    <dgm:cxn modelId="{7B309430-5EFE-45A5-A47F-3CB8EAB65204}" type="presOf" srcId="{66B3BEF9-A685-4294-BE09-E0FA6A5A4090}" destId="{D89DCF71-698F-47E7-9D64-C6AC6C72D6F9}" srcOrd="0" destOrd="0" presId="urn:microsoft.com/office/officeart/2008/layout/HorizontalMultiLevelHierarchy"/>
    <dgm:cxn modelId="{ADBD9634-BDF6-4431-98E7-4165DF89E815}" type="presOf" srcId="{29443E60-AC55-403D-A4E5-1F3C1577B447}" destId="{FB402CE3-7C0C-420D-AD71-7F65CE29E327}" srcOrd="0" destOrd="0" presId="urn:microsoft.com/office/officeart/2008/layout/HorizontalMultiLevelHierarchy"/>
    <dgm:cxn modelId="{C6A6CB34-F62C-4FE6-AF9E-F9675024BBE4}" srcId="{DD150902-C24B-4284-ADC4-73DFC663BBEA}" destId="{250652CC-0C62-4A15-9E3D-E6B3AB636FEA}" srcOrd="1" destOrd="0" parTransId="{B3D77C6F-CEED-41BB-A044-B6019C97E102}" sibTransId="{B4E5D7A5-330B-483A-A0F7-C974F6F635F8}"/>
    <dgm:cxn modelId="{5DCA4C36-5C29-49B7-9AD1-23C5DBCC1CF6}" srcId="{250652CC-0C62-4A15-9E3D-E6B3AB636FEA}" destId="{20CF4904-FB20-4F47-9C78-580516402BC4}" srcOrd="0" destOrd="0" parTransId="{AFCF1311-0C16-4E05-8714-1C37DDACB9B6}" sibTransId="{362EF97D-919A-44BC-B085-F327F42C21E2}"/>
    <dgm:cxn modelId="{30A3ED36-DEA6-4E18-8073-911B9EEE45B8}" srcId="{2E0BB577-A494-42CA-8C4F-A3536C2DEECC}" destId="{94261D11-7971-4356-9B1D-0FC02466C273}" srcOrd="0" destOrd="0" parTransId="{66B3BEF9-A685-4294-BE09-E0FA6A5A4090}" sibTransId="{D39FE4E0-F7C2-421B-AD3A-2F0128F04C14}"/>
    <dgm:cxn modelId="{6F7EC43F-C5EB-4116-B6FC-00A232FC18FC}" type="presOf" srcId="{77EA9F78-29E2-409C-9DBD-6ABF5FB8280F}" destId="{260C1323-2334-4526-B570-91AEB53E6F27}" srcOrd="0" destOrd="0" presId="urn:microsoft.com/office/officeart/2008/layout/HorizontalMultiLevelHierarchy"/>
    <dgm:cxn modelId="{C4AF095F-0A3A-43F3-BA01-22F2288344EC}" type="presOf" srcId="{AFCF1311-0C16-4E05-8714-1C37DDACB9B6}" destId="{BD791013-02AE-4BEB-A2C2-D46514E06221}" srcOrd="1" destOrd="0" presId="urn:microsoft.com/office/officeart/2008/layout/HorizontalMultiLevelHierarchy"/>
    <dgm:cxn modelId="{7AFA2443-B24B-4EA5-A84A-85CBEF0906A3}" type="presOf" srcId="{2666E5B3-A37C-4395-836A-2C53D452F528}" destId="{5946F6A6-A769-4C0F-8DD2-6EEC617040CA}" srcOrd="0" destOrd="0" presId="urn:microsoft.com/office/officeart/2008/layout/HorizontalMultiLevelHierarchy"/>
    <dgm:cxn modelId="{41EDA443-39FE-418B-A61E-5A8F02CEEF81}" type="presOf" srcId="{AFCF1311-0C16-4E05-8714-1C37DDACB9B6}" destId="{C922D257-88E7-47C3-9BB2-3388B4F5C558}" srcOrd="0" destOrd="0" presId="urn:microsoft.com/office/officeart/2008/layout/HorizontalMultiLevelHierarchy"/>
    <dgm:cxn modelId="{CBE55047-1CF0-4911-99FE-78DB270705B2}" type="presOf" srcId="{D4C85BE1-8947-4B32-A1AC-75297273152C}" destId="{12D9F8D1-7ADB-4BE7-AC30-AF59571FFE0E}" srcOrd="0" destOrd="0" presId="urn:microsoft.com/office/officeart/2008/layout/HorizontalMultiLevelHierarchy"/>
    <dgm:cxn modelId="{3A4E1D49-0193-45FD-869B-93C5A0D80904}" type="presOf" srcId="{C61E199C-89FE-4251-AA92-508B77E5527F}" destId="{FEE5CE39-86F0-4C12-B5EF-59EC0CE5EC1D}" srcOrd="0" destOrd="0" presId="urn:microsoft.com/office/officeart/2008/layout/HorizontalMultiLevelHierarchy"/>
    <dgm:cxn modelId="{EBF8524A-8C43-44BD-84C9-07AA2556806A}" type="presOf" srcId="{94261D11-7971-4356-9B1D-0FC02466C273}" destId="{34CB24D1-BF22-4A3F-B379-9CA05941129F}" srcOrd="0" destOrd="0" presId="urn:microsoft.com/office/officeart/2008/layout/HorizontalMultiLevelHierarchy"/>
    <dgm:cxn modelId="{7448076B-B079-4BAD-BE85-1E0B7EFF03DF}" type="presOf" srcId="{AFD3E1E9-F760-4D74-8498-0DCB35A057F9}" destId="{C3E85082-F54F-442D-983D-ED7F089B88CF}" srcOrd="1" destOrd="0" presId="urn:microsoft.com/office/officeart/2008/layout/HorizontalMultiLevelHierarchy"/>
    <dgm:cxn modelId="{24AC7370-E612-4A4F-A6C1-D12FE40A825C}" type="presOf" srcId="{2666E5B3-A37C-4395-836A-2C53D452F528}" destId="{2000AD02-0FC6-4793-862A-9F2DEE32DA6F}" srcOrd="1" destOrd="0" presId="urn:microsoft.com/office/officeart/2008/layout/HorizontalMultiLevelHierarchy"/>
    <dgm:cxn modelId="{85919D51-6CB4-466D-9764-3C8C19DF266F}" type="presOf" srcId="{8B662CCD-A10B-4946-8371-15899DCD4C1D}" destId="{2061AF43-287F-4621-BFA8-1BC99B1AB017}" srcOrd="0" destOrd="0" presId="urn:microsoft.com/office/officeart/2008/layout/HorizontalMultiLevelHierarchy"/>
    <dgm:cxn modelId="{50E19379-68D5-45D0-92FD-DC8EC85B99BE}" srcId="{DD150902-C24B-4284-ADC4-73DFC663BBEA}" destId="{0A5BE71B-C3E7-4C1E-8394-A8E03B907042}" srcOrd="0" destOrd="0" parTransId="{77EA9F78-29E2-409C-9DBD-6ABF5FB8280F}" sibTransId="{A58E1D3E-0DB9-4BBC-9927-842E53DF03C0}"/>
    <dgm:cxn modelId="{9813095A-F1F9-4216-925B-CD4F2EB4A485}" srcId="{C205BBC6-7D04-4D06-BB49-F0988EFCAEFD}" destId="{37A8C82C-6EB3-44A3-8D1B-6F75987DD0C7}" srcOrd="1" destOrd="0" parTransId="{C0BF3830-4A8F-4B22-BE12-9729A6BD8046}" sibTransId="{F42D5B11-3497-464B-86B2-0DBE1E6FBBDE}"/>
    <dgm:cxn modelId="{07D41D5A-DC45-4F12-8D6B-F72AC31F4D22}" srcId="{0A5BE71B-C3E7-4C1E-8394-A8E03B907042}" destId="{6B727E99-36FE-43B4-9A91-2A6D74CB0D72}" srcOrd="0" destOrd="0" parTransId="{D4C85BE1-8947-4B32-A1AC-75297273152C}" sibTransId="{63B783BB-75B8-49E7-8A67-62B3701D2241}"/>
    <dgm:cxn modelId="{89A0027B-0997-4857-B2A5-F31D0186B3D4}" type="presOf" srcId="{970967B7-60C8-4248-AF59-E1787DC0582F}" destId="{29FFED68-8791-46FC-8F72-E7B32A75FE49}" srcOrd="0" destOrd="0" presId="urn:microsoft.com/office/officeart/2008/layout/HorizontalMultiLevelHierarchy"/>
    <dgm:cxn modelId="{6825297C-01E9-4258-8D49-C9E8C40EB2C2}" srcId="{C205BBC6-7D04-4D06-BB49-F0988EFCAEFD}" destId="{8B662CCD-A10B-4946-8371-15899DCD4C1D}" srcOrd="2" destOrd="0" parTransId="{970967B7-60C8-4248-AF59-E1787DC0582F}" sibTransId="{F0F822A9-EA1C-40B6-95E6-0019E426B924}"/>
    <dgm:cxn modelId="{426C2D83-5871-41EE-B0E9-E9A5D53BCDCE}" type="presOf" srcId="{20CF4904-FB20-4F47-9C78-580516402BC4}" destId="{871A1B3A-DF7E-46A5-8D1D-94B9D978EE25}" srcOrd="0" destOrd="0" presId="urn:microsoft.com/office/officeart/2008/layout/HorizontalMultiLevelHierarchy"/>
    <dgm:cxn modelId="{7B0A8884-96B2-49B2-9366-AC7E2037DF85}" type="presOf" srcId="{48E249D3-7A56-411E-B724-F9FDF05183BF}" destId="{8E6B740A-733B-411C-93B5-CD8F7031C0F5}" srcOrd="0" destOrd="0" presId="urn:microsoft.com/office/officeart/2008/layout/HorizontalMultiLevelHierarchy"/>
    <dgm:cxn modelId="{B1792686-71E2-4A16-B5FA-A87C64CE3FC1}" srcId="{665C78B1-065B-4552-AD81-5C6EBF86393C}" destId="{2E0BB577-A494-42CA-8C4F-A3536C2DEECC}" srcOrd="0" destOrd="0" parTransId="{64AADB4C-AE98-4427-B206-EB558912D8B2}" sibTransId="{75A0CC8A-2FC0-419B-A07C-A0DFF75D39E7}"/>
    <dgm:cxn modelId="{CD1DED8F-60D8-4E83-9054-0EC848574C27}" type="presOf" srcId="{A9A6B77F-EC63-4431-8940-1F83F6D5D7F8}" destId="{B5F9325A-1A3C-46AE-8445-B45B01216D34}" srcOrd="0" destOrd="0" presId="urn:microsoft.com/office/officeart/2008/layout/HorizontalMultiLevelHierarchy"/>
    <dgm:cxn modelId="{E21B2A91-B331-4F22-A89B-8A0D25C2BF1F}" type="presOf" srcId="{BD0BA4B9-D048-4148-A465-CFC61A5E933F}" destId="{15466989-C20C-4BFF-A9B8-703829686C6C}" srcOrd="1" destOrd="0" presId="urn:microsoft.com/office/officeart/2008/layout/HorizontalMultiLevelHierarchy"/>
    <dgm:cxn modelId="{B046BC98-872D-4F91-A8A7-FB2A8CAD675C}" type="presOf" srcId="{2E0BB577-A494-42CA-8C4F-A3536C2DEECC}" destId="{46FE5291-CA27-4455-A5B6-949C5B9D3D77}" srcOrd="0" destOrd="0" presId="urn:microsoft.com/office/officeart/2008/layout/HorizontalMultiLevelHierarchy"/>
    <dgm:cxn modelId="{8335579F-E36D-4237-B5D2-87966A70934B}" type="presOf" srcId="{77EA9F78-29E2-409C-9DBD-6ABF5FB8280F}" destId="{C8F2FA23-1192-4465-B21C-3171C9EAE257}" srcOrd="1" destOrd="0" presId="urn:microsoft.com/office/officeart/2008/layout/HorizontalMultiLevelHierarchy"/>
    <dgm:cxn modelId="{C6A214AC-A52A-4075-9D39-775BEF0613EF}" type="presOf" srcId="{A6FB3745-30A6-4BCE-BAA3-A9DA9764038C}" destId="{543D6B41-636B-46EF-904F-5FC1C8C1C4E5}" srcOrd="0" destOrd="0" presId="urn:microsoft.com/office/officeart/2008/layout/HorizontalMultiLevelHierarchy"/>
    <dgm:cxn modelId="{1A67A1B9-CC58-470A-B8DE-495BA72E0E58}" type="presOf" srcId="{E2B7ACA3-A914-42AC-9872-D8BEBBD61818}" destId="{BB419620-44DC-46DC-8E05-4FEBEA7869B2}" srcOrd="0" destOrd="0" presId="urn:microsoft.com/office/officeart/2008/layout/HorizontalMultiLevelHierarchy"/>
    <dgm:cxn modelId="{2541CCC7-4D96-4119-937D-C12610E04F45}" type="presOf" srcId="{E2B7ACA3-A914-42AC-9872-D8BEBBD61818}" destId="{A20346AF-BE4F-4DB7-9428-B181318573EC}" srcOrd="1" destOrd="0" presId="urn:microsoft.com/office/officeart/2008/layout/HorizontalMultiLevelHierarchy"/>
    <dgm:cxn modelId="{055B3DCC-6407-434F-93D2-335D6855EE03}" srcId="{0A5BE71B-C3E7-4C1E-8394-A8E03B907042}" destId="{48E249D3-7A56-411E-B724-F9FDF05183BF}" srcOrd="1" destOrd="0" parTransId="{AFD3E1E9-F760-4D74-8498-0DCB35A057F9}" sibTransId="{135AD6EE-BAD1-4997-BEBA-0A5AAF9EB9D3}"/>
    <dgm:cxn modelId="{E6C007D9-0E00-409B-8B38-BC6B9607E9D4}" srcId="{94261D11-7971-4356-9B1D-0FC02466C273}" destId="{A6FB3745-30A6-4BCE-BAA3-A9DA9764038C}" srcOrd="1" destOrd="0" parTransId="{BD0BA4B9-D048-4148-A465-CFC61A5E933F}" sibTransId="{8016D99F-3B34-43CF-A23C-4B2CA93C23ED}"/>
    <dgm:cxn modelId="{B073A2D9-2DAF-44C1-A574-0BD5D3068396}" type="presOf" srcId="{B3D77C6F-CEED-41BB-A044-B6019C97E102}" destId="{760ABC88-C38A-4853-8CEA-B1466C9F68E3}" srcOrd="0" destOrd="0" presId="urn:microsoft.com/office/officeart/2008/layout/HorizontalMultiLevelHierarchy"/>
    <dgm:cxn modelId="{ACA5D5D9-8F39-4A5F-A42F-2A55DDD2B32C}" type="presOf" srcId="{AFD3E1E9-F760-4D74-8498-0DCB35A057F9}" destId="{0666E82F-69A1-4722-8E19-D3CBB89D483C}" srcOrd="0" destOrd="0" presId="urn:microsoft.com/office/officeart/2008/layout/HorizontalMultiLevelHierarchy"/>
    <dgm:cxn modelId="{8796DED9-FE13-4006-B12B-6901AD4BE2CB}" type="presOf" srcId="{0A5BE71B-C3E7-4C1E-8394-A8E03B907042}" destId="{33501740-343A-4500-A3BD-1590C70F7331}" srcOrd="0" destOrd="0" presId="urn:microsoft.com/office/officeart/2008/layout/HorizontalMultiLevelHierarchy"/>
    <dgm:cxn modelId="{C10683E2-C0B1-4131-9906-1E4436ACC332}" type="presOf" srcId="{BD0BA4B9-D048-4148-A465-CFC61A5E933F}" destId="{1B989B63-A36C-4DFC-8D9D-F637CEED5761}" srcOrd="0" destOrd="0" presId="urn:microsoft.com/office/officeart/2008/layout/HorizontalMultiLevelHierarchy"/>
    <dgm:cxn modelId="{7E5AF6E4-2DA2-418E-8FA4-3E134B7275C4}" type="presOf" srcId="{C0BF3830-4A8F-4B22-BE12-9729A6BD8046}" destId="{14DACC03-9FB5-4CA0-9CF8-983A2CBDAADA}" srcOrd="1" destOrd="0" presId="urn:microsoft.com/office/officeart/2008/layout/HorizontalMultiLevelHierarchy"/>
    <dgm:cxn modelId="{B99804E6-0D6D-4897-9819-AB06E86351F8}" type="presOf" srcId="{A9A6B77F-EC63-4431-8940-1F83F6D5D7F8}" destId="{0E2C03E1-92B7-4D00-B1A4-9FE916EAC381}" srcOrd="1" destOrd="0" presId="urn:microsoft.com/office/officeart/2008/layout/HorizontalMultiLevelHierarchy"/>
    <dgm:cxn modelId="{A9DF44EE-7D42-4F29-94E3-94449FB1407A}" type="presOf" srcId="{250652CC-0C62-4A15-9E3D-E6B3AB636FEA}" destId="{38B336D1-0963-47EB-BDA3-5BCF5A4A4386}" srcOrd="0" destOrd="0" presId="urn:microsoft.com/office/officeart/2008/layout/HorizontalMultiLevelHierarchy"/>
    <dgm:cxn modelId="{AA377DF2-07E3-48B1-8DA1-A69F70517123}" type="presOf" srcId="{2F510059-6497-407C-B0F5-00CEEA434B40}" destId="{A8EFC323-733E-4290-B337-DB7DE9BB713D}" srcOrd="0" destOrd="0" presId="urn:microsoft.com/office/officeart/2008/layout/HorizontalMultiLevelHierarchy"/>
    <dgm:cxn modelId="{F6A9CAF6-6C59-40F7-A55D-4B5E1AFEB17D}" type="presOf" srcId="{C205BBC6-7D04-4D06-BB49-F0988EFCAEFD}" destId="{0CF46D17-BCA4-4A91-9CD6-348F2047F60D}" srcOrd="0" destOrd="0" presId="urn:microsoft.com/office/officeart/2008/layout/HorizontalMultiLevelHierarchy"/>
    <dgm:cxn modelId="{0E6BEDF6-0465-4D86-A5F8-9D6FB35EB6D1}" type="presOf" srcId="{6B727E99-36FE-43B4-9A91-2A6D74CB0D72}" destId="{04AB00F6-CC3E-4B11-A32E-DAED6D2F9CE2}" srcOrd="0" destOrd="0" presId="urn:microsoft.com/office/officeart/2008/layout/HorizontalMultiLevelHierarchy"/>
    <dgm:cxn modelId="{A1AAD97E-EB3D-4E22-9BB5-7526C08AE329}" type="presParOf" srcId="{B28591A5-8215-4C91-9C7A-79325B1EBD0B}" destId="{9EDC9B6F-B9B0-4DBA-B4F1-2DC3EE5F521B}" srcOrd="0" destOrd="0" presId="urn:microsoft.com/office/officeart/2008/layout/HorizontalMultiLevelHierarchy"/>
    <dgm:cxn modelId="{0BD0FE2C-366A-4CD3-9244-2F3EEF461376}" type="presParOf" srcId="{9EDC9B6F-B9B0-4DBA-B4F1-2DC3EE5F521B}" destId="{46FE5291-CA27-4455-A5B6-949C5B9D3D77}" srcOrd="0" destOrd="0" presId="urn:microsoft.com/office/officeart/2008/layout/HorizontalMultiLevelHierarchy"/>
    <dgm:cxn modelId="{ADBD8D86-053F-42B4-87F4-79A9E61E59F3}" type="presParOf" srcId="{9EDC9B6F-B9B0-4DBA-B4F1-2DC3EE5F521B}" destId="{BE8B2179-9C62-47B7-A05E-5D95890CCF33}" srcOrd="1" destOrd="0" presId="urn:microsoft.com/office/officeart/2008/layout/HorizontalMultiLevelHierarchy"/>
    <dgm:cxn modelId="{C1FD32EA-2079-4314-BB57-13A73917E565}" type="presParOf" srcId="{BE8B2179-9C62-47B7-A05E-5D95890CCF33}" destId="{D89DCF71-698F-47E7-9D64-C6AC6C72D6F9}" srcOrd="0" destOrd="0" presId="urn:microsoft.com/office/officeart/2008/layout/HorizontalMultiLevelHierarchy"/>
    <dgm:cxn modelId="{CDF080D2-CBE4-4044-ADCB-192A1A77DAF1}" type="presParOf" srcId="{D89DCF71-698F-47E7-9D64-C6AC6C72D6F9}" destId="{95AC9A2E-22F4-4F25-BFDE-911DBFC6FE15}" srcOrd="0" destOrd="0" presId="urn:microsoft.com/office/officeart/2008/layout/HorizontalMultiLevelHierarchy"/>
    <dgm:cxn modelId="{54EA07A9-E9E3-4708-A4AF-EACEF4ADE635}" type="presParOf" srcId="{BE8B2179-9C62-47B7-A05E-5D95890CCF33}" destId="{442CF239-F3D7-4D8B-A2DF-1F6E7C163A5E}" srcOrd="1" destOrd="0" presId="urn:microsoft.com/office/officeart/2008/layout/HorizontalMultiLevelHierarchy"/>
    <dgm:cxn modelId="{773615C3-71E4-4A98-9453-3B0E9FD922D2}" type="presParOf" srcId="{442CF239-F3D7-4D8B-A2DF-1F6E7C163A5E}" destId="{34CB24D1-BF22-4A3F-B379-9CA05941129F}" srcOrd="0" destOrd="0" presId="urn:microsoft.com/office/officeart/2008/layout/HorizontalMultiLevelHierarchy"/>
    <dgm:cxn modelId="{0327379B-7BF8-41F4-973C-6A5C046C8C93}" type="presParOf" srcId="{442CF239-F3D7-4D8B-A2DF-1F6E7C163A5E}" destId="{987490CB-4EFE-46AA-B444-D8D99CB43073}" srcOrd="1" destOrd="0" presId="urn:microsoft.com/office/officeart/2008/layout/HorizontalMultiLevelHierarchy"/>
    <dgm:cxn modelId="{47BB7B3A-45A2-4DE3-B070-98BBC549B805}" type="presParOf" srcId="{987490CB-4EFE-46AA-B444-D8D99CB43073}" destId="{BB419620-44DC-46DC-8E05-4FEBEA7869B2}" srcOrd="0" destOrd="0" presId="urn:microsoft.com/office/officeart/2008/layout/HorizontalMultiLevelHierarchy"/>
    <dgm:cxn modelId="{83D7CE6B-767F-43E9-9FC9-94A56966574E}" type="presParOf" srcId="{BB419620-44DC-46DC-8E05-4FEBEA7869B2}" destId="{A20346AF-BE4F-4DB7-9428-B181318573EC}" srcOrd="0" destOrd="0" presId="urn:microsoft.com/office/officeart/2008/layout/HorizontalMultiLevelHierarchy"/>
    <dgm:cxn modelId="{CD16B703-72B3-45AA-9019-779B7AD753D2}" type="presParOf" srcId="{987490CB-4EFE-46AA-B444-D8D99CB43073}" destId="{68EFFA07-1C7A-414E-8015-BB67003F844A}" srcOrd="1" destOrd="0" presId="urn:microsoft.com/office/officeart/2008/layout/HorizontalMultiLevelHierarchy"/>
    <dgm:cxn modelId="{1F57D833-5C9C-4AD0-B84F-B77A77BB62F5}" type="presParOf" srcId="{68EFFA07-1C7A-414E-8015-BB67003F844A}" destId="{FB402CE3-7C0C-420D-AD71-7F65CE29E327}" srcOrd="0" destOrd="0" presId="urn:microsoft.com/office/officeart/2008/layout/HorizontalMultiLevelHierarchy"/>
    <dgm:cxn modelId="{8A0DAC95-0A39-4F78-AD4B-F1306FF01DE2}" type="presParOf" srcId="{68EFFA07-1C7A-414E-8015-BB67003F844A}" destId="{2E04EB07-94F2-4FB3-8721-C9CB66912192}" srcOrd="1" destOrd="0" presId="urn:microsoft.com/office/officeart/2008/layout/HorizontalMultiLevelHierarchy"/>
    <dgm:cxn modelId="{FE1BAE13-089E-401D-A5EA-98A77232F408}" type="presParOf" srcId="{987490CB-4EFE-46AA-B444-D8D99CB43073}" destId="{1B989B63-A36C-4DFC-8D9D-F637CEED5761}" srcOrd="2" destOrd="0" presId="urn:microsoft.com/office/officeart/2008/layout/HorizontalMultiLevelHierarchy"/>
    <dgm:cxn modelId="{64F4D5FD-CB39-4590-88C7-34108A35506D}" type="presParOf" srcId="{1B989B63-A36C-4DFC-8D9D-F637CEED5761}" destId="{15466989-C20C-4BFF-A9B8-703829686C6C}" srcOrd="0" destOrd="0" presId="urn:microsoft.com/office/officeart/2008/layout/HorizontalMultiLevelHierarchy"/>
    <dgm:cxn modelId="{F56FDD64-95F7-413B-8728-9FA220243735}" type="presParOf" srcId="{987490CB-4EFE-46AA-B444-D8D99CB43073}" destId="{745B3412-2A08-4407-B96E-39B394AE2822}" srcOrd="3" destOrd="0" presId="urn:microsoft.com/office/officeart/2008/layout/HorizontalMultiLevelHierarchy"/>
    <dgm:cxn modelId="{A239969E-D038-4D00-96EF-BC66371C75E8}" type="presParOf" srcId="{745B3412-2A08-4407-B96E-39B394AE2822}" destId="{543D6B41-636B-46EF-904F-5FC1C8C1C4E5}" srcOrd="0" destOrd="0" presId="urn:microsoft.com/office/officeart/2008/layout/HorizontalMultiLevelHierarchy"/>
    <dgm:cxn modelId="{A3B93F54-66F4-4671-A30F-8B997EBF8BD4}" type="presParOf" srcId="{745B3412-2A08-4407-B96E-39B394AE2822}" destId="{1D099193-20E8-461B-9951-9242DEBF7B80}" srcOrd="1" destOrd="0" presId="urn:microsoft.com/office/officeart/2008/layout/HorizontalMultiLevelHierarchy"/>
    <dgm:cxn modelId="{60200BA5-4CE2-43E6-8203-C60EE754D4E4}" type="presParOf" srcId="{BE8B2179-9C62-47B7-A05E-5D95890CCF33}" destId="{B5F9325A-1A3C-46AE-8445-B45B01216D34}" srcOrd="2" destOrd="0" presId="urn:microsoft.com/office/officeart/2008/layout/HorizontalMultiLevelHierarchy"/>
    <dgm:cxn modelId="{39812246-CCE1-4D7F-8570-4D534F3FCA95}" type="presParOf" srcId="{B5F9325A-1A3C-46AE-8445-B45B01216D34}" destId="{0E2C03E1-92B7-4D00-B1A4-9FE916EAC381}" srcOrd="0" destOrd="0" presId="urn:microsoft.com/office/officeart/2008/layout/HorizontalMultiLevelHierarchy"/>
    <dgm:cxn modelId="{CCF27113-4ECE-46D1-BC5A-2B9D2FC837BF}" type="presParOf" srcId="{BE8B2179-9C62-47B7-A05E-5D95890CCF33}" destId="{38E5392C-EDA3-4C8B-8870-09FFE6F2669E}" srcOrd="3" destOrd="0" presId="urn:microsoft.com/office/officeart/2008/layout/HorizontalMultiLevelHierarchy"/>
    <dgm:cxn modelId="{729E12D3-52C7-4B65-A954-A095DBC30C25}" type="presParOf" srcId="{38E5392C-EDA3-4C8B-8870-09FFE6F2669E}" destId="{763C2C91-1FA5-4C80-B0F6-31B087D0EA35}" srcOrd="0" destOrd="0" presId="urn:microsoft.com/office/officeart/2008/layout/HorizontalMultiLevelHierarchy"/>
    <dgm:cxn modelId="{F6A12565-8CCF-4DB5-A0A8-D4BAB25BE15E}" type="presParOf" srcId="{38E5392C-EDA3-4C8B-8870-09FFE6F2669E}" destId="{9B4AA50D-EC2A-4EC3-AAE2-7A387273AB18}" srcOrd="1" destOrd="0" presId="urn:microsoft.com/office/officeart/2008/layout/HorizontalMultiLevelHierarchy"/>
    <dgm:cxn modelId="{E19A7B77-9283-4CA1-9736-E034FB0B53BB}" type="presParOf" srcId="{9B4AA50D-EC2A-4EC3-AAE2-7A387273AB18}" destId="{260C1323-2334-4526-B570-91AEB53E6F27}" srcOrd="0" destOrd="0" presId="urn:microsoft.com/office/officeart/2008/layout/HorizontalMultiLevelHierarchy"/>
    <dgm:cxn modelId="{CE9ADC9E-424F-4A64-813C-81283FFB0DC9}" type="presParOf" srcId="{260C1323-2334-4526-B570-91AEB53E6F27}" destId="{C8F2FA23-1192-4465-B21C-3171C9EAE257}" srcOrd="0" destOrd="0" presId="urn:microsoft.com/office/officeart/2008/layout/HorizontalMultiLevelHierarchy"/>
    <dgm:cxn modelId="{9A7A310D-D5BA-4AD2-A2CB-65E11E07CD82}" type="presParOf" srcId="{9B4AA50D-EC2A-4EC3-AAE2-7A387273AB18}" destId="{D50437EC-E278-44D6-BBA0-E17683A9C66D}" srcOrd="1" destOrd="0" presId="urn:microsoft.com/office/officeart/2008/layout/HorizontalMultiLevelHierarchy"/>
    <dgm:cxn modelId="{4B9F4902-A1BC-4331-AB6C-6E962F17A2CB}" type="presParOf" srcId="{D50437EC-E278-44D6-BBA0-E17683A9C66D}" destId="{33501740-343A-4500-A3BD-1590C70F7331}" srcOrd="0" destOrd="0" presId="urn:microsoft.com/office/officeart/2008/layout/HorizontalMultiLevelHierarchy"/>
    <dgm:cxn modelId="{324C3196-0589-4AB4-9A42-8C55F7BD901F}" type="presParOf" srcId="{D50437EC-E278-44D6-BBA0-E17683A9C66D}" destId="{A73ED5FF-ED28-4C8E-A12F-3857E29205C5}" srcOrd="1" destOrd="0" presId="urn:microsoft.com/office/officeart/2008/layout/HorizontalMultiLevelHierarchy"/>
    <dgm:cxn modelId="{F4BA548E-AA7B-40BA-9323-126F958CA56C}" type="presParOf" srcId="{A73ED5FF-ED28-4C8E-A12F-3857E29205C5}" destId="{12D9F8D1-7ADB-4BE7-AC30-AF59571FFE0E}" srcOrd="0" destOrd="0" presId="urn:microsoft.com/office/officeart/2008/layout/HorizontalMultiLevelHierarchy"/>
    <dgm:cxn modelId="{4F8058D5-BA9E-459E-880C-17DBAF6D593A}" type="presParOf" srcId="{12D9F8D1-7ADB-4BE7-AC30-AF59571FFE0E}" destId="{A03182B7-920B-4640-8EBC-1516630DE578}" srcOrd="0" destOrd="0" presId="urn:microsoft.com/office/officeart/2008/layout/HorizontalMultiLevelHierarchy"/>
    <dgm:cxn modelId="{7C3685EA-5529-449A-819C-CAB9C291B333}" type="presParOf" srcId="{A73ED5FF-ED28-4C8E-A12F-3857E29205C5}" destId="{E1E44C0B-1C1F-46A6-A257-1FAC7588F8AA}" srcOrd="1" destOrd="0" presId="urn:microsoft.com/office/officeart/2008/layout/HorizontalMultiLevelHierarchy"/>
    <dgm:cxn modelId="{87107FE0-E0BD-403B-84C9-DAA5788335DC}" type="presParOf" srcId="{E1E44C0B-1C1F-46A6-A257-1FAC7588F8AA}" destId="{04AB00F6-CC3E-4B11-A32E-DAED6D2F9CE2}" srcOrd="0" destOrd="0" presId="urn:microsoft.com/office/officeart/2008/layout/HorizontalMultiLevelHierarchy"/>
    <dgm:cxn modelId="{1BE4859B-C449-44D2-91B5-9E7F65CFF7B9}" type="presParOf" srcId="{E1E44C0B-1C1F-46A6-A257-1FAC7588F8AA}" destId="{41B51E1E-F7D3-478E-860B-4B4A1ADE818E}" srcOrd="1" destOrd="0" presId="urn:microsoft.com/office/officeart/2008/layout/HorizontalMultiLevelHierarchy"/>
    <dgm:cxn modelId="{FC9BB3EA-02F7-456E-9602-F16A98F913EE}" type="presParOf" srcId="{A73ED5FF-ED28-4C8E-A12F-3857E29205C5}" destId="{0666E82F-69A1-4722-8E19-D3CBB89D483C}" srcOrd="2" destOrd="0" presId="urn:microsoft.com/office/officeart/2008/layout/HorizontalMultiLevelHierarchy"/>
    <dgm:cxn modelId="{2D66FDC5-F77B-4BD7-924C-987A4421B0FB}" type="presParOf" srcId="{0666E82F-69A1-4722-8E19-D3CBB89D483C}" destId="{C3E85082-F54F-442D-983D-ED7F089B88CF}" srcOrd="0" destOrd="0" presId="urn:microsoft.com/office/officeart/2008/layout/HorizontalMultiLevelHierarchy"/>
    <dgm:cxn modelId="{750BE32E-B2BE-490C-876F-3AAB75747233}" type="presParOf" srcId="{A73ED5FF-ED28-4C8E-A12F-3857E29205C5}" destId="{088F72CB-3F41-4C62-89AB-DEE11C48C50E}" srcOrd="3" destOrd="0" presId="urn:microsoft.com/office/officeart/2008/layout/HorizontalMultiLevelHierarchy"/>
    <dgm:cxn modelId="{BD11896B-E491-4BF1-90C8-F9BA24FA4FA1}" type="presParOf" srcId="{088F72CB-3F41-4C62-89AB-DEE11C48C50E}" destId="{8E6B740A-733B-411C-93B5-CD8F7031C0F5}" srcOrd="0" destOrd="0" presId="urn:microsoft.com/office/officeart/2008/layout/HorizontalMultiLevelHierarchy"/>
    <dgm:cxn modelId="{C5C1421C-A2A5-4C57-8F89-A01E97CC697E}" type="presParOf" srcId="{088F72CB-3F41-4C62-89AB-DEE11C48C50E}" destId="{D85AF64E-248F-460B-BBFA-D80D0D784F7F}" srcOrd="1" destOrd="0" presId="urn:microsoft.com/office/officeart/2008/layout/HorizontalMultiLevelHierarchy"/>
    <dgm:cxn modelId="{FF0B74C6-113E-4261-92D0-BED90A67ECAB}" type="presParOf" srcId="{A73ED5FF-ED28-4C8E-A12F-3857E29205C5}" destId="{A8EFC323-733E-4290-B337-DB7DE9BB713D}" srcOrd="4" destOrd="0" presId="urn:microsoft.com/office/officeart/2008/layout/HorizontalMultiLevelHierarchy"/>
    <dgm:cxn modelId="{C2E291EB-A77F-4A78-BB7F-E0FF239BDCEC}" type="presParOf" srcId="{A8EFC323-733E-4290-B337-DB7DE9BB713D}" destId="{E3FF42AC-4C55-41FB-B644-D5AB9C207317}" srcOrd="0" destOrd="0" presId="urn:microsoft.com/office/officeart/2008/layout/HorizontalMultiLevelHierarchy"/>
    <dgm:cxn modelId="{7AC05B36-3826-4F92-B760-E6C8D7C7CCFD}" type="presParOf" srcId="{A73ED5FF-ED28-4C8E-A12F-3857E29205C5}" destId="{F5A45FD2-BFBC-470F-B3A5-F0377587B025}" srcOrd="5" destOrd="0" presId="urn:microsoft.com/office/officeart/2008/layout/HorizontalMultiLevelHierarchy"/>
    <dgm:cxn modelId="{6E4DCB3E-2F93-4E84-9F32-57D42322E9FC}" type="presParOf" srcId="{F5A45FD2-BFBC-470F-B3A5-F0377587B025}" destId="{0CF46D17-BCA4-4A91-9CD6-348F2047F60D}" srcOrd="0" destOrd="0" presId="urn:microsoft.com/office/officeart/2008/layout/HorizontalMultiLevelHierarchy"/>
    <dgm:cxn modelId="{5489694C-1D86-485B-A08A-9933C992CD35}" type="presParOf" srcId="{F5A45FD2-BFBC-470F-B3A5-F0377587B025}" destId="{DDA84E32-6946-41BC-8A13-902D08A6A34F}" srcOrd="1" destOrd="0" presId="urn:microsoft.com/office/officeart/2008/layout/HorizontalMultiLevelHierarchy"/>
    <dgm:cxn modelId="{A1CA7DF3-897E-4254-BBB7-7A1D80DD3510}" type="presParOf" srcId="{DDA84E32-6946-41BC-8A13-902D08A6A34F}" destId="{5946F6A6-A769-4C0F-8DD2-6EEC617040CA}" srcOrd="0" destOrd="0" presId="urn:microsoft.com/office/officeart/2008/layout/HorizontalMultiLevelHierarchy"/>
    <dgm:cxn modelId="{E62FD45F-679B-4189-835B-F926A932BF9C}" type="presParOf" srcId="{5946F6A6-A769-4C0F-8DD2-6EEC617040CA}" destId="{2000AD02-0FC6-4793-862A-9F2DEE32DA6F}" srcOrd="0" destOrd="0" presId="urn:microsoft.com/office/officeart/2008/layout/HorizontalMultiLevelHierarchy"/>
    <dgm:cxn modelId="{D76A47D6-CB4E-4A3E-8578-00E1C6C57906}" type="presParOf" srcId="{DDA84E32-6946-41BC-8A13-902D08A6A34F}" destId="{9AD0A245-8336-4FF9-8066-5AE2EEFC61E5}" srcOrd="1" destOrd="0" presId="urn:microsoft.com/office/officeart/2008/layout/HorizontalMultiLevelHierarchy"/>
    <dgm:cxn modelId="{A065D32D-DA7E-489D-8867-CF95DA11BF24}" type="presParOf" srcId="{9AD0A245-8336-4FF9-8066-5AE2EEFC61E5}" destId="{FEE5CE39-86F0-4C12-B5EF-59EC0CE5EC1D}" srcOrd="0" destOrd="0" presId="urn:microsoft.com/office/officeart/2008/layout/HorizontalMultiLevelHierarchy"/>
    <dgm:cxn modelId="{273B132E-AA12-4A49-8B36-94DADA0E3A11}" type="presParOf" srcId="{9AD0A245-8336-4FF9-8066-5AE2EEFC61E5}" destId="{EA2F6AA5-F476-4FAB-B23A-F0A786C438DD}" srcOrd="1" destOrd="0" presId="urn:microsoft.com/office/officeart/2008/layout/HorizontalMultiLevelHierarchy"/>
    <dgm:cxn modelId="{C3DB4032-0480-4DB0-B80E-799121743FD6}" type="presParOf" srcId="{DDA84E32-6946-41BC-8A13-902D08A6A34F}" destId="{0936188D-7A25-4663-AFEB-E3AAA23B68A7}" srcOrd="2" destOrd="0" presId="urn:microsoft.com/office/officeart/2008/layout/HorizontalMultiLevelHierarchy"/>
    <dgm:cxn modelId="{4D835E35-4515-4632-B24C-DAC751691072}" type="presParOf" srcId="{0936188D-7A25-4663-AFEB-E3AAA23B68A7}" destId="{14DACC03-9FB5-4CA0-9CF8-983A2CBDAADA}" srcOrd="0" destOrd="0" presId="urn:microsoft.com/office/officeart/2008/layout/HorizontalMultiLevelHierarchy"/>
    <dgm:cxn modelId="{EDE45732-C824-4997-A4AD-EA36F55834A6}" type="presParOf" srcId="{DDA84E32-6946-41BC-8A13-902D08A6A34F}" destId="{09E8EBF5-9980-4CB6-AEDE-975ED5B02753}" srcOrd="3" destOrd="0" presId="urn:microsoft.com/office/officeart/2008/layout/HorizontalMultiLevelHierarchy"/>
    <dgm:cxn modelId="{4B838F11-E88B-4D04-874D-3D2D33E31FD8}" type="presParOf" srcId="{09E8EBF5-9980-4CB6-AEDE-975ED5B02753}" destId="{8DCC0F9B-B193-4EC6-978A-3C10EB6CB28E}" srcOrd="0" destOrd="0" presId="urn:microsoft.com/office/officeart/2008/layout/HorizontalMultiLevelHierarchy"/>
    <dgm:cxn modelId="{B89A7E8A-D3B1-443D-A112-D0609E4B4ABB}" type="presParOf" srcId="{09E8EBF5-9980-4CB6-AEDE-975ED5B02753}" destId="{10F46D77-170E-4445-A67C-83636702A77B}" srcOrd="1" destOrd="0" presId="urn:microsoft.com/office/officeart/2008/layout/HorizontalMultiLevelHierarchy"/>
    <dgm:cxn modelId="{B33FC699-89BC-4290-817B-C30DE9FE79E1}" type="presParOf" srcId="{DDA84E32-6946-41BC-8A13-902D08A6A34F}" destId="{29FFED68-8791-46FC-8F72-E7B32A75FE49}" srcOrd="4" destOrd="0" presId="urn:microsoft.com/office/officeart/2008/layout/HorizontalMultiLevelHierarchy"/>
    <dgm:cxn modelId="{962259EA-0239-4F1E-ACF0-F4AACC091E2C}" type="presParOf" srcId="{29FFED68-8791-46FC-8F72-E7B32A75FE49}" destId="{59AADEA7-42E4-4E07-9A31-10073C286C07}" srcOrd="0" destOrd="0" presId="urn:microsoft.com/office/officeart/2008/layout/HorizontalMultiLevelHierarchy"/>
    <dgm:cxn modelId="{504453B5-D355-4D4A-AF21-E04983155177}" type="presParOf" srcId="{DDA84E32-6946-41BC-8A13-902D08A6A34F}" destId="{40D37A05-DBF0-46FD-92B6-76BB6D0C455C}" srcOrd="5" destOrd="0" presId="urn:microsoft.com/office/officeart/2008/layout/HorizontalMultiLevelHierarchy"/>
    <dgm:cxn modelId="{2739E5FE-F091-45AA-A476-444D948659DF}" type="presParOf" srcId="{40D37A05-DBF0-46FD-92B6-76BB6D0C455C}" destId="{2061AF43-287F-4621-BFA8-1BC99B1AB017}" srcOrd="0" destOrd="0" presId="urn:microsoft.com/office/officeart/2008/layout/HorizontalMultiLevelHierarchy"/>
    <dgm:cxn modelId="{C857CC43-262B-496B-BC57-892AC33602CC}" type="presParOf" srcId="{40D37A05-DBF0-46FD-92B6-76BB6D0C455C}" destId="{B12B3657-5485-4CDD-88E5-D3C60CEF9125}" srcOrd="1" destOrd="0" presId="urn:microsoft.com/office/officeart/2008/layout/HorizontalMultiLevelHierarchy"/>
    <dgm:cxn modelId="{D08914C2-0DDC-49C1-A50C-B132C73A1F19}" type="presParOf" srcId="{9B4AA50D-EC2A-4EC3-AAE2-7A387273AB18}" destId="{760ABC88-C38A-4853-8CEA-B1466C9F68E3}" srcOrd="2" destOrd="0" presId="urn:microsoft.com/office/officeart/2008/layout/HorizontalMultiLevelHierarchy"/>
    <dgm:cxn modelId="{94873619-5452-421A-9E68-B7EB17FF254C}" type="presParOf" srcId="{760ABC88-C38A-4853-8CEA-B1466C9F68E3}" destId="{8BCB605C-49C6-4DC7-B001-3DD8BF6DBF9D}" srcOrd="0" destOrd="0" presId="urn:microsoft.com/office/officeart/2008/layout/HorizontalMultiLevelHierarchy"/>
    <dgm:cxn modelId="{0EE04DA1-4F1D-4E0C-934C-EF01939C46EA}" type="presParOf" srcId="{9B4AA50D-EC2A-4EC3-AAE2-7A387273AB18}" destId="{E464A5E1-E0FB-44FB-BA24-519B009EB61A}" srcOrd="3" destOrd="0" presId="urn:microsoft.com/office/officeart/2008/layout/HorizontalMultiLevelHierarchy"/>
    <dgm:cxn modelId="{DA0E3402-F09A-4CEB-96F8-ECB440EAF6DA}" type="presParOf" srcId="{E464A5E1-E0FB-44FB-BA24-519B009EB61A}" destId="{38B336D1-0963-47EB-BDA3-5BCF5A4A4386}" srcOrd="0" destOrd="0" presId="urn:microsoft.com/office/officeart/2008/layout/HorizontalMultiLevelHierarchy"/>
    <dgm:cxn modelId="{2D138514-7AB9-4EF1-9E5D-498DA83BC7C3}" type="presParOf" srcId="{E464A5E1-E0FB-44FB-BA24-519B009EB61A}" destId="{3B3BADF0-AB11-4C17-A54E-3ED6A9E8C12B}" srcOrd="1" destOrd="0" presId="urn:microsoft.com/office/officeart/2008/layout/HorizontalMultiLevelHierarchy"/>
    <dgm:cxn modelId="{E717EBAA-A5BC-4A43-8B2B-D798C9BDC786}" type="presParOf" srcId="{3B3BADF0-AB11-4C17-A54E-3ED6A9E8C12B}" destId="{C922D257-88E7-47C3-9BB2-3388B4F5C558}" srcOrd="0" destOrd="0" presId="urn:microsoft.com/office/officeart/2008/layout/HorizontalMultiLevelHierarchy"/>
    <dgm:cxn modelId="{635870FD-21C0-440C-BC9C-B9705041805F}" type="presParOf" srcId="{C922D257-88E7-47C3-9BB2-3388B4F5C558}" destId="{BD791013-02AE-4BEB-A2C2-D46514E06221}" srcOrd="0" destOrd="0" presId="urn:microsoft.com/office/officeart/2008/layout/HorizontalMultiLevelHierarchy"/>
    <dgm:cxn modelId="{BA181DDD-D827-48C4-BF94-B14646A88DAC}" type="presParOf" srcId="{3B3BADF0-AB11-4C17-A54E-3ED6A9E8C12B}" destId="{A61AC8D0-0920-41D8-97FF-65FB174AF697}" srcOrd="1" destOrd="0" presId="urn:microsoft.com/office/officeart/2008/layout/HorizontalMultiLevelHierarchy"/>
    <dgm:cxn modelId="{8A98831B-38C1-414F-ACF0-4CF861105EFB}" type="presParOf" srcId="{A61AC8D0-0920-41D8-97FF-65FB174AF697}" destId="{871A1B3A-DF7E-46A5-8D1D-94B9D978EE25}" srcOrd="0" destOrd="0" presId="urn:microsoft.com/office/officeart/2008/layout/HorizontalMultiLevelHierarchy"/>
    <dgm:cxn modelId="{579E02C0-9965-484D-9F89-300F0C5E53E2}" type="presParOf" srcId="{A61AC8D0-0920-41D8-97FF-65FB174AF697}" destId="{7941B399-6222-42E2-89C0-692433BE1228}"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2F0DB3-EEA2-48CA-B470-32411B46A7CA}">
      <dsp:nvSpPr>
        <dsp:cNvPr id="0" name=""/>
        <dsp:cNvSpPr/>
      </dsp:nvSpPr>
      <dsp:spPr>
        <a:xfrm>
          <a:off x="5332955" y="2249"/>
          <a:ext cx="1253896" cy="83593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Printer</a:t>
          </a:r>
        </a:p>
      </dsp:txBody>
      <dsp:txXfrm>
        <a:off x="5357439" y="26733"/>
        <a:ext cx="1204928" cy="786962"/>
      </dsp:txXfrm>
    </dsp:sp>
    <dsp:sp modelId="{584554D3-9A7B-45F0-8117-2DFF4940FD80}">
      <dsp:nvSpPr>
        <dsp:cNvPr id="0" name=""/>
        <dsp:cNvSpPr/>
      </dsp:nvSpPr>
      <dsp:spPr>
        <a:xfrm>
          <a:off x="3514806" y="838179"/>
          <a:ext cx="2445097" cy="334372"/>
        </a:xfrm>
        <a:custGeom>
          <a:avLst/>
          <a:gdLst/>
          <a:ahLst/>
          <a:cxnLst/>
          <a:rect l="0" t="0" r="0" b="0"/>
          <a:pathLst>
            <a:path>
              <a:moveTo>
                <a:pt x="2445097" y="0"/>
              </a:moveTo>
              <a:lnTo>
                <a:pt x="2445097" y="167186"/>
              </a:lnTo>
              <a:lnTo>
                <a:pt x="0" y="167186"/>
              </a:lnTo>
              <a:lnTo>
                <a:pt x="0" y="33437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0E5131-5359-4D82-893B-B1D4235E0183}">
      <dsp:nvSpPr>
        <dsp:cNvPr id="0" name=""/>
        <dsp:cNvSpPr/>
      </dsp:nvSpPr>
      <dsp:spPr>
        <a:xfrm>
          <a:off x="2887858" y="1172552"/>
          <a:ext cx="1253896" cy="835930"/>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Impact</a:t>
          </a:r>
        </a:p>
      </dsp:txBody>
      <dsp:txXfrm>
        <a:off x="2912342" y="1197036"/>
        <a:ext cx="1204928" cy="786962"/>
      </dsp:txXfrm>
    </dsp:sp>
    <dsp:sp modelId="{F1298C2F-DF30-4B4B-B7F6-11E5E1DC95D5}">
      <dsp:nvSpPr>
        <dsp:cNvPr id="0" name=""/>
        <dsp:cNvSpPr/>
      </dsp:nvSpPr>
      <dsp:spPr>
        <a:xfrm>
          <a:off x="1884741" y="2008482"/>
          <a:ext cx="1630064" cy="334372"/>
        </a:xfrm>
        <a:custGeom>
          <a:avLst/>
          <a:gdLst/>
          <a:ahLst/>
          <a:cxnLst/>
          <a:rect l="0" t="0" r="0" b="0"/>
          <a:pathLst>
            <a:path>
              <a:moveTo>
                <a:pt x="1630064" y="0"/>
              </a:moveTo>
              <a:lnTo>
                <a:pt x="1630064" y="167186"/>
              </a:lnTo>
              <a:lnTo>
                <a:pt x="0" y="167186"/>
              </a:lnTo>
              <a:lnTo>
                <a:pt x="0" y="33437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CCCA77-C084-4F07-81E5-A2782C5DE301}">
      <dsp:nvSpPr>
        <dsp:cNvPr id="0" name=""/>
        <dsp:cNvSpPr/>
      </dsp:nvSpPr>
      <dsp:spPr>
        <a:xfrm>
          <a:off x="1257793" y="2342855"/>
          <a:ext cx="1253896" cy="835930"/>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Character</a:t>
          </a:r>
        </a:p>
      </dsp:txBody>
      <dsp:txXfrm>
        <a:off x="1282277" y="2367339"/>
        <a:ext cx="1204928" cy="786962"/>
      </dsp:txXfrm>
    </dsp:sp>
    <dsp:sp modelId="{C7281A68-8356-4703-A51B-AD267A0461DD}">
      <dsp:nvSpPr>
        <dsp:cNvPr id="0" name=""/>
        <dsp:cNvSpPr/>
      </dsp:nvSpPr>
      <dsp:spPr>
        <a:xfrm>
          <a:off x="1069708" y="3178785"/>
          <a:ext cx="815032" cy="334372"/>
        </a:xfrm>
        <a:custGeom>
          <a:avLst/>
          <a:gdLst/>
          <a:ahLst/>
          <a:cxnLst/>
          <a:rect l="0" t="0" r="0" b="0"/>
          <a:pathLst>
            <a:path>
              <a:moveTo>
                <a:pt x="815032" y="0"/>
              </a:moveTo>
              <a:lnTo>
                <a:pt x="815032" y="167186"/>
              </a:lnTo>
              <a:lnTo>
                <a:pt x="0" y="167186"/>
              </a:lnTo>
              <a:lnTo>
                <a:pt x="0" y="33437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62F327-9F0C-40B6-9D1D-C350519544AF}">
      <dsp:nvSpPr>
        <dsp:cNvPr id="0" name=""/>
        <dsp:cNvSpPr/>
      </dsp:nvSpPr>
      <dsp:spPr>
        <a:xfrm>
          <a:off x="442760" y="3513158"/>
          <a:ext cx="1253896" cy="835930"/>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Dot Matrix</a:t>
          </a:r>
        </a:p>
      </dsp:txBody>
      <dsp:txXfrm>
        <a:off x="467244" y="3537642"/>
        <a:ext cx="1204928" cy="786962"/>
      </dsp:txXfrm>
    </dsp:sp>
    <dsp:sp modelId="{97722E89-371A-45FC-9003-4FB3C0B7DAC7}">
      <dsp:nvSpPr>
        <dsp:cNvPr id="0" name=""/>
        <dsp:cNvSpPr/>
      </dsp:nvSpPr>
      <dsp:spPr>
        <a:xfrm>
          <a:off x="1884741" y="3178785"/>
          <a:ext cx="815032" cy="334372"/>
        </a:xfrm>
        <a:custGeom>
          <a:avLst/>
          <a:gdLst/>
          <a:ahLst/>
          <a:cxnLst/>
          <a:rect l="0" t="0" r="0" b="0"/>
          <a:pathLst>
            <a:path>
              <a:moveTo>
                <a:pt x="0" y="0"/>
              </a:moveTo>
              <a:lnTo>
                <a:pt x="0" y="167186"/>
              </a:lnTo>
              <a:lnTo>
                <a:pt x="815032" y="167186"/>
              </a:lnTo>
              <a:lnTo>
                <a:pt x="815032" y="33437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8340ED-4601-49B0-B1E5-E12371231AFC}">
      <dsp:nvSpPr>
        <dsp:cNvPr id="0" name=""/>
        <dsp:cNvSpPr/>
      </dsp:nvSpPr>
      <dsp:spPr>
        <a:xfrm>
          <a:off x="2072825" y="3513158"/>
          <a:ext cx="1253896" cy="835930"/>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Daisy Wheel</a:t>
          </a:r>
        </a:p>
      </dsp:txBody>
      <dsp:txXfrm>
        <a:off x="2097309" y="3537642"/>
        <a:ext cx="1204928" cy="786962"/>
      </dsp:txXfrm>
    </dsp:sp>
    <dsp:sp modelId="{494BEA4A-E0C5-43E6-9F01-9E4F6FF3CEF7}">
      <dsp:nvSpPr>
        <dsp:cNvPr id="0" name=""/>
        <dsp:cNvSpPr/>
      </dsp:nvSpPr>
      <dsp:spPr>
        <a:xfrm>
          <a:off x="3514806" y="2008482"/>
          <a:ext cx="1630064" cy="334372"/>
        </a:xfrm>
        <a:custGeom>
          <a:avLst/>
          <a:gdLst/>
          <a:ahLst/>
          <a:cxnLst/>
          <a:rect l="0" t="0" r="0" b="0"/>
          <a:pathLst>
            <a:path>
              <a:moveTo>
                <a:pt x="0" y="0"/>
              </a:moveTo>
              <a:lnTo>
                <a:pt x="0" y="167186"/>
              </a:lnTo>
              <a:lnTo>
                <a:pt x="1630064" y="167186"/>
              </a:lnTo>
              <a:lnTo>
                <a:pt x="1630064" y="33437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EA5E0-35F7-4D44-883B-577021F34E7F}">
      <dsp:nvSpPr>
        <dsp:cNvPr id="0" name=""/>
        <dsp:cNvSpPr/>
      </dsp:nvSpPr>
      <dsp:spPr>
        <a:xfrm>
          <a:off x="4517923" y="2342855"/>
          <a:ext cx="1253896" cy="835930"/>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Line</a:t>
          </a:r>
        </a:p>
      </dsp:txBody>
      <dsp:txXfrm>
        <a:off x="4542407" y="2367339"/>
        <a:ext cx="1204928" cy="786962"/>
      </dsp:txXfrm>
    </dsp:sp>
    <dsp:sp modelId="{939B5351-B220-4AA5-9A94-A16D435C8173}">
      <dsp:nvSpPr>
        <dsp:cNvPr id="0" name=""/>
        <dsp:cNvSpPr/>
      </dsp:nvSpPr>
      <dsp:spPr>
        <a:xfrm>
          <a:off x="4329838" y="3178785"/>
          <a:ext cx="815032" cy="334372"/>
        </a:xfrm>
        <a:custGeom>
          <a:avLst/>
          <a:gdLst/>
          <a:ahLst/>
          <a:cxnLst/>
          <a:rect l="0" t="0" r="0" b="0"/>
          <a:pathLst>
            <a:path>
              <a:moveTo>
                <a:pt x="815032" y="0"/>
              </a:moveTo>
              <a:lnTo>
                <a:pt x="815032" y="167186"/>
              </a:lnTo>
              <a:lnTo>
                <a:pt x="0" y="167186"/>
              </a:lnTo>
              <a:lnTo>
                <a:pt x="0" y="33437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D03168-7ADC-459B-A1D3-E4661CA3B4DD}">
      <dsp:nvSpPr>
        <dsp:cNvPr id="0" name=""/>
        <dsp:cNvSpPr/>
      </dsp:nvSpPr>
      <dsp:spPr>
        <a:xfrm>
          <a:off x="3702890" y="3513158"/>
          <a:ext cx="1253896" cy="835930"/>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Drum</a:t>
          </a:r>
        </a:p>
      </dsp:txBody>
      <dsp:txXfrm>
        <a:off x="3727374" y="3537642"/>
        <a:ext cx="1204928" cy="786962"/>
      </dsp:txXfrm>
    </dsp:sp>
    <dsp:sp modelId="{1E855100-DC83-40F1-A949-FEC61D1739FC}">
      <dsp:nvSpPr>
        <dsp:cNvPr id="0" name=""/>
        <dsp:cNvSpPr/>
      </dsp:nvSpPr>
      <dsp:spPr>
        <a:xfrm>
          <a:off x="5144871" y="3178785"/>
          <a:ext cx="815032" cy="334372"/>
        </a:xfrm>
        <a:custGeom>
          <a:avLst/>
          <a:gdLst/>
          <a:ahLst/>
          <a:cxnLst/>
          <a:rect l="0" t="0" r="0" b="0"/>
          <a:pathLst>
            <a:path>
              <a:moveTo>
                <a:pt x="0" y="0"/>
              </a:moveTo>
              <a:lnTo>
                <a:pt x="0" y="167186"/>
              </a:lnTo>
              <a:lnTo>
                <a:pt x="815032" y="167186"/>
              </a:lnTo>
              <a:lnTo>
                <a:pt x="815032" y="33437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7986B6-EC44-4C58-9A11-B763B4DFC7C3}">
      <dsp:nvSpPr>
        <dsp:cNvPr id="0" name=""/>
        <dsp:cNvSpPr/>
      </dsp:nvSpPr>
      <dsp:spPr>
        <a:xfrm>
          <a:off x="5332955" y="3513158"/>
          <a:ext cx="1253896" cy="835930"/>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Chain</a:t>
          </a:r>
        </a:p>
      </dsp:txBody>
      <dsp:txXfrm>
        <a:off x="5357439" y="3537642"/>
        <a:ext cx="1204928" cy="786962"/>
      </dsp:txXfrm>
    </dsp:sp>
    <dsp:sp modelId="{510D8E64-6B6E-457C-9FF2-E88CBCECA38E}">
      <dsp:nvSpPr>
        <dsp:cNvPr id="0" name=""/>
        <dsp:cNvSpPr/>
      </dsp:nvSpPr>
      <dsp:spPr>
        <a:xfrm>
          <a:off x="5959903" y="838179"/>
          <a:ext cx="2445097" cy="334372"/>
        </a:xfrm>
        <a:custGeom>
          <a:avLst/>
          <a:gdLst/>
          <a:ahLst/>
          <a:cxnLst/>
          <a:rect l="0" t="0" r="0" b="0"/>
          <a:pathLst>
            <a:path>
              <a:moveTo>
                <a:pt x="0" y="0"/>
              </a:moveTo>
              <a:lnTo>
                <a:pt x="0" y="167186"/>
              </a:lnTo>
              <a:lnTo>
                <a:pt x="2445097" y="167186"/>
              </a:lnTo>
              <a:lnTo>
                <a:pt x="2445097" y="33437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4C9DA4-E139-4F3F-97DA-994D26120246}">
      <dsp:nvSpPr>
        <dsp:cNvPr id="0" name=""/>
        <dsp:cNvSpPr/>
      </dsp:nvSpPr>
      <dsp:spPr>
        <a:xfrm>
          <a:off x="7778053" y="1172552"/>
          <a:ext cx="1253896" cy="835930"/>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Non-impact</a:t>
          </a:r>
        </a:p>
      </dsp:txBody>
      <dsp:txXfrm>
        <a:off x="7802537" y="1197036"/>
        <a:ext cx="1204928" cy="786962"/>
      </dsp:txXfrm>
    </dsp:sp>
    <dsp:sp modelId="{A5411C70-2259-41A2-8F1C-1FCED352F87D}">
      <dsp:nvSpPr>
        <dsp:cNvPr id="0" name=""/>
        <dsp:cNvSpPr/>
      </dsp:nvSpPr>
      <dsp:spPr>
        <a:xfrm>
          <a:off x="6774936" y="2008482"/>
          <a:ext cx="1630064" cy="334372"/>
        </a:xfrm>
        <a:custGeom>
          <a:avLst/>
          <a:gdLst/>
          <a:ahLst/>
          <a:cxnLst/>
          <a:rect l="0" t="0" r="0" b="0"/>
          <a:pathLst>
            <a:path>
              <a:moveTo>
                <a:pt x="1630064" y="0"/>
              </a:moveTo>
              <a:lnTo>
                <a:pt x="1630064" y="167186"/>
              </a:lnTo>
              <a:lnTo>
                <a:pt x="0" y="167186"/>
              </a:lnTo>
              <a:lnTo>
                <a:pt x="0" y="33437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9B8FC6-40CA-4A83-95D5-BC4631EC794B}">
      <dsp:nvSpPr>
        <dsp:cNvPr id="0" name=""/>
        <dsp:cNvSpPr/>
      </dsp:nvSpPr>
      <dsp:spPr>
        <a:xfrm>
          <a:off x="6147988" y="2342855"/>
          <a:ext cx="1253896" cy="835930"/>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Inkjet</a:t>
          </a:r>
        </a:p>
      </dsp:txBody>
      <dsp:txXfrm>
        <a:off x="6172472" y="2367339"/>
        <a:ext cx="1204928" cy="786962"/>
      </dsp:txXfrm>
    </dsp:sp>
    <dsp:sp modelId="{E5AEB730-8A5B-4904-B2B8-C989C9488849}">
      <dsp:nvSpPr>
        <dsp:cNvPr id="0" name=""/>
        <dsp:cNvSpPr/>
      </dsp:nvSpPr>
      <dsp:spPr>
        <a:xfrm>
          <a:off x="8359281" y="2008482"/>
          <a:ext cx="91440" cy="334372"/>
        </a:xfrm>
        <a:custGeom>
          <a:avLst/>
          <a:gdLst/>
          <a:ahLst/>
          <a:cxnLst/>
          <a:rect l="0" t="0" r="0" b="0"/>
          <a:pathLst>
            <a:path>
              <a:moveTo>
                <a:pt x="45720" y="0"/>
              </a:moveTo>
              <a:lnTo>
                <a:pt x="45720" y="33437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B93F96-8DA8-4957-B337-197E55FBB97A}">
      <dsp:nvSpPr>
        <dsp:cNvPr id="0" name=""/>
        <dsp:cNvSpPr/>
      </dsp:nvSpPr>
      <dsp:spPr>
        <a:xfrm>
          <a:off x="7778053" y="2342855"/>
          <a:ext cx="1253896" cy="835930"/>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Laser</a:t>
          </a:r>
        </a:p>
      </dsp:txBody>
      <dsp:txXfrm>
        <a:off x="7802537" y="2367339"/>
        <a:ext cx="1204928" cy="786962"/>
      </dsp:txXfrm>
    </dsp:sp>
    <dsp:sp modelId="{CA53FF1B-2983-429A-8B46-640D9D6C757E}">
      <dsp:nvSpPr>
        <dsp:cNvPr id="0" name=""/>
        <dsp:cNvSpPr/>
      </dsp:nvSpPr>
      <dsp:spPr>
        <a:xfrm>
          <a:off x="8405001" y="2008482"/>
          <a:ext cx="1630064" cy="334372"/>
        </a:xfrm>
        <a:custGeom>
          <a:avLst/>
          <a:gdLst/>
          <a:ahLst/>
          <a:cxnLst/>
          <a:rect l="0" t="0" r="0" b="0"/>
          <a:pathLst>
            <a:path>
              <a:moveTo>
                <a:pt x="0" y="0"/>
              </a:moveTo>
              <a:lnTo>
                <a:pt x="0" y="167186"/>
              </a:lnTo>
              <a:lnTo>
                <a:pt x="1630064" y="167186"/>
              </a:lnTo>
              <a:lnTo>
                <a:pt x="1630064" y="33437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24997D-AF11-40F5-876E-F668EBECA833}">
      <dsp:nvSpPr>
        <dsp:cNvPr id="0" name=""/>
        <dsp:cNvSpPr/>
      </dsp:nvSpPr>
      <dsp:spPr>
        <a:xfrm>
          <a:off x="9408118" y="2342855"/>
          <a:ext cx="1253896" cy="835930"/>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Thermal</a:t>
          </a:r>
        </a:p>
      </dsp:txBody>
      <dsp:txXfrm>
        <a:off x="9432602" y="2367339"/>
        <a:ext cx="1204928" cy="7869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2D257-88E7-47C3-9BB2-3388B4F5C558}">
      <dsp:nvSpPr>
        <dsp:cNvPr id="0" name=""/>
        <dsp:cNvSpPr/>
      </dsp:nvSpPr>
      <dsp:spPr>
        <a:xfrm>
          <a:off x="5557740" y="4004577"/>
          <a:ext cx="393522" cy="91440"/>
        </a:xfrm>
        <a:custGeom>
          <a:avLst/>
          <a:gdLst/>
          <a:ahLst/>
          <a:cxnLst/>
          <a:rect l="0" t="0" r="0" b="0"/>
          <a:pathLst>
            <a:path>
              <a:moveTo>
                <a:pt x="0" y="45720"/>
              </a:moveTo>
              <a:lnTo>
                <a:pt x="393522"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44663" y="4040459"/>
        <a:ext cx="19676" cy="19676"/>
      </dsp:txXfrm>
    </dsp:sp>
    <dsp:sp modelId="{760ABC88-C38A-4853-8CEA-B1466C9F68E3}">
      <dsp:nvSpPr>
        <dsp:cNvPr id="0" name=""/>
        <dsp:cNvSpPr/>
      </dsp:nvSpPr>
      <dsp:spPr>
        <a:xfrm>
          <a:off x="3196608" y="3300446"/>
          <a:ext cx="393522" cy="749851"/>
        </a:xfrm>
        <a:custGeom>
          <a:avLst/>
          <a:gdLst/>
          <a:ahLst/>
          <a:cxnLst/>
          <a:rect l="0" t="0" r="0" b="0"/>
          <a:pathLst>
            <a:path>
              <a:moveTo>
                <a:pt x="0" y="0"/>
              </a:moveTo>
              <a:lnTo>
                <a:pt x="196761" y="0"/>
              </a:lnTo>
              <a:lnTo>
                <a:pt x="196761" y="749851"/>
              </a:lnTo>
              <a:lnTo>
                <a:pt x="393522" y="74985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72198" y="3654201"/>
        <a:ext cx="42341" cy="42341"/>
      </dsp:txXfrm>
    </dsp:sp>
    <dsp:sp modelId="{29FFED68-8791-46FC-8F72-E7B32A75FE49}">
      <dsp:nvSpPr>
        <dsp:cNvPr id="0" name=""/>
        <dsp:cNvSpPr/>
      </dsp:nvSpPr>
      <dsp:spPr>
        <a:xfrm>
          <a:off x="7918873" y="3300446"/>
          <a:ext cx="393522" cy="749851"/>
        </a:xfrm>
        <a:custGeom>
          <a:avLst/>
          <a:gdLst/>
          <a:ahLst/>
          <a:cxnLst/>
          <a:rect l="0" t="0" r="0" b="0"/>
          <a:pathLst>
            <a:path>
              <a:moveTo>
                <a:pt x="0" y="0"/>
              </a:moveTo>
              <a:lnTo>
                <a:pt x="196761" y="0"/>
              </a:lnTo>
              <a:lnTo>
                <a:pt x="196761" y="749851"/>
              </a:lnTo>
              <a:lnTo>
                <a:pt x="393522" y="74985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094463" y="3654201"/>
        <a:ext cx="42341" cy="42341"/>
      </dsp:txXfrm>
    </dsp:sp>
    <dsp:sp modelId="{0936188D-7A25-4663-AFEB-E3AAA23B68A7}">
      <dsp:nvSpPr>
        <dsp:cNvPr id="0" name=""/>
        <dsp:cNvSpPr/>
      </dsp:nvSpPr>
      <dsp:spPr>
        <a:xfrm>
          <a:off x="7918873" y="3254726"/>
          <a:ext cx="393522" cy="91440"/>
        </a:xfrm>
        <a:custGeom>
          <a:avLst/>
          <a:gdLst/>
          <a:ahLst/>
          <a:cxnLst/>
          <a:rect l="0" t="0" r="0" b="0"/>
          <a:pathLst>
            <a:path>
              <a:moveTo>
                <a:pt x="0" y="45720"/>
              </a:moveTo>
              <a:lnTo>
                <a:pt x="393522"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05796" y="3290608"/>
        <a:ext cx="19676" cy="19676"/>
      </dsp:txXfrm>
    </dsp:sp>
    <dsp:sp modelId="{5946F6A6-A769-4C0F-8DD2-6EEC617040CA}">
      <dsp:nvSpPr>
        <dsp:cNvPr id="0" name=""/>
        <dsp:cNvSpPr/>
      </dsp:nvSpPr>
      <dsp:spPr>
        <a:xfrm>
          <a:off x="7918873" y="2550594"/>
          <a:ext cx="393522" cy="749851"/>
        </a:xfrm>
        <a:custGeom>
          <a:avLst/>
          <a:gdLst/>
          <a:ahLst/>
          <a:cxnLst/>
          <a:rect l="0" t="0" r="0" b="0"/>
          <a:pathLst>
            <a:path>
              <a:moveTo>
                <a:pt x="0" y="749851"/>
              </a:moveTo>
              <a:lnTo>
                <a:pt x="196761" y="749851"/>
              </a:lnTo>
              <a:lnTo>
                <a:pt x="196761" y="0"/>
              </a:lnTo>
              <a:lnTo>
                <a:pt x="393522"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094463" y="2904349"/>
        <a:ext cx="42341" cy="42341"/>
      </dsp:txXfrm>
    </dsp:sp>
    <dsp:sp modelId="{A8EFC323-733E-4290-B337-DB7DE9BB713D}">
      <dsp:nvSpPr>
        <dsp:cNvPr id="0" name=""/>
        <dsp:cNvSpPr/>
      </dsp:nvSpPr>
      <dsp:spPr>
        <a:xfrm>
          <a:off x="5557740" y="2550594"/>
          <a:ext cx="393522" cy="749851"/>
        </a:xfrm>
        <a:custGeom>
          <a:avLst/>
          <a:gdLst/>
          <a:ahLst/>
          <a:cxnLst/>
          <a:rect l="0" t="0" r="0" b="0"/>
          <a:pathLst>
            <a:path>
              <a:moveTo>
                <a:pt x="0" y="0"/>
              </a:moveTo>
              <a:lnTo>
                <a:pt x="196761" y="0"/>
              </a:lnTo>
              <a:lnTo>
                <a:pt x="196761" y="749851"/>
              </a:lnTo>
              <a:lnTo>
                <a:pt x="393522" y="74985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33330" y="2904349"/>
        <a:ext cx="42341" cy="42341"/>
      </dsp:txXfrm>
    </dsp:sp>
    <dsp:sp modelId="{0666E82F-69A1-4722-8E19-D3CBB89D483C}">
      <dsp:nvSpPr>
        <dsp:cNvPr id="0" name=""/>
        <dsp:cNvSpPr/>
      </dsp:nvSpPr>
      <dsp:spPr>
        <a:xfrm>
          <a:off x="5557740" y="2504874"/>
          <a:ext cx="393522" cy="91440"/>
        </a:xfrm>
        <a:custGeom>
          <a:avLst/>
          <a:gdLst/>
          <a:ahLst/>
          <a:cxnLst/>
          <a:rect l="0" t="0" r="0" b="0"/>
          <a:pathLst>
            <a:path>
              <a:moveTo>
                <a:pt x="0" y="45720"/>
              </a:moveTo>
              <a:lnTo>
                <a:pt x="393522"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44663" y="2540756"/>
        <a:ext cx="19676" cy="19676"/>
      </dsp:txXfrm>
    </dsp:sp>
    <dsp:sp modelId="{12D9F8D1-7ADB-4BE7-AC30-AF59571FFE0E}">
      <dsp:nvSpPr>
        <dsp:cNvPr id="0" name=""/>
        <dsp:cNvSpPr/>
      </dsp:nvSpPr>
      <dsp:spPr>
        <a:xfrm>
          <a:off x="5557740" y="1800743"/>
          <a:ext cx="393522" cy="749851"/>
        </a:xfrm>
        <a:custGeom>
          <a:avLst/>
          <a:gdLst/>
          <a:ahLst/>
          <a:cxnLst/>
          <a:rect l="0" t="0" r="0" b="0"/>
          <a:pathLst>
            <a:path>
              <a:moveTo>
                <a:pt x="0" y="749851"/>
              </a:moveTo>
              <a:lnTo>
                <a:pt x="196761" y="749851"/>
              </a:lnTo>
              <a:lnTo>
                <a:pt x="196761" y="0"/>
              </a:lnTo>
              <a:lnTo>
                <a:pt x="393522"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33330" y="2154498"/>
        <a:ext cx="42341" cy="42341"/>
      </dsp:txXfrm>
    </dsp:sp>
    <dsp:sp modelId="{260C1323-2334-4526-B570-91AEB53E6F27}">
      <dsp:nvSpPr>
        <dsp:cNvPr id="0" name=""/>
        <dsp:cNvSpPr/>
      </dsp:nvSpPr>
      <dsp:spPr>
        <a:xfrm>
          <a:off x="3196608" y="2550594"/>
          <a:ext cx="393522" cy="749851"/>
        </a:xfrm>
        <a:custGeom>
          <a:avLst/>
          <a:gdLst/>
          <a:ahLst/>
          <a:cxnLst/>
          <a:rect l="0" t="0" r="0" b="0"/>
          <a:pathLst>
            <a:path>
              <a:moveTo>
                <a:pt x="0" y="749851"/>
              </a:moveTo>
              <a:lnTo>
                <a:pt x="196761" y="749851"/>
              </a:lnTo>
              <a:lnTo>
                <a:pt x="196761" y="0"/>
              </a:lnTo>
              <a:lnTo>
                <a:pt x="393522"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72198" y="2904349"/>
        <a:ext cx="42341" cy="42341"/>
      </dsp:txXfrm>
    </dsp:sp>
    <dsp:sp modelId="{B5F9325A-1A3C-46AE-8445-B45B01216D34}">
      <dsp:nvSpPr>
        <dsp:cNvPr id="0" name=""/>
        <dsp:cNvSpPr/>
      </dsp:nvSpPr>
      <dsp:spPr>
        <a:xfrm>
          <a:off x="835475" y="1988206"/>
          <a:ext cx="393522" cy="1312240"/>
        </a:xfrm>
        <a:custGeom>
          <a:avLst/>
          <a:gdLst/>
          <a:ahLst/>
          <a:cxnLst/>
          <a:rect l="0" t="0" r="0" b="0"/>
          <a:pathLst>
            <a:path>
              <a:moveTo>
                <a:pt x="0" y="0"/>
              </a:moveTo>
              <a:lnTo>
                <a:pt x="196761" y="0"/>
              </a:lnTo>
              <a:lnTo>
                <a:pt x="196761" y="1312240"/>
              </a:lnTo>
              <a:lnTo>
                <a:pt x="393522" y="13122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97987" y="2610076"/>
        <a:ext cx="68498" cy="68498"/>
      </dsp:txXfrm>
    </dsp:sp>
    <dsp:sp modelId="{1B989B63-A36C-4DFC-8D9D-F637CEED5761}">
      <dsp:nvSpPr>
        <dsp:cNvPr id="0" name=""/>
        <dsp:cNvSpPr/>
      </dsp:nvSpPr>
      <dsp:spPr>
        <a:xfrm>
          <a:off x="3196608" y="675965"/>
          <a:ext cx="393522" cy="374925"/>
        </a:xfrm>
        <a:custGeom>
          <a:avLst/>
          <a:gdLst/>
          <a:ahLst/>
          <a:cxnLst/>
          <a:rect l="0" t="0" r="0" b="0"/>
          <a:pathLst>
            <a:path>
              <a:moveTo>
                <a:pt x="0" y="0"/>
              </a:moveTo>
              <a:lnTo>
                <a:pt x="196761" y="0"/>
              </a:lnTo>
              <a:lnTo>
                <a:pt x="196761" y="374925"/>
              </a:lnTo>
              <a:lnTo>
                <a:pt x="393522" y="3749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79780" y="849840"/>
        <a:ext cx="27176" cy="27176"/>
      </dsp:txXfrm>
    </dsp:sp>
    <dsp:sp modelId="{BB419620-44DC-46DC-8E05-4FEBEA7869B2}">
      <dsp:nvSpPr>
        <dsp:cNvPr id="0" name=""/>
        <dsp:cNvSpPr/>
      </dsp:nvSpPr>
      <dsp:spPr>
        <a:xfrm>
          <a:off x="3196608" y="301040"/>
          <a:ext cx="393522" cy="374925"/>
        </a:xfrm>
        <a:custGeom>
          <a:avLst/>
          <a:gdLst/>
          <a:ahLst/>
          <a:cxnLst/>
          <a:rect l="0" t="0" r="0" b="0"/>
          <a:pathLst>
            <a:path>
              <a:moveTo>
                <a:pt x="0" y="374925"/>
              </a:moveTo>
              <a:lnTo>
                <a:pt x="196761" y="374925"/>
              </a:lnTo>
              <a:lnTo>
                <a:pt x="196761" y="0"/>
              </a:lnTo>
              <a:lnTo>
                <a:pt x="393522"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79780" y="474914"/>
        <a:ext cx="27176" cy="27176"/>
      </dsp:txXfrm>
    </dsp:sp>
    <dsp:sp modelId="{D89DCF71-698F-47E7-9D64-C6AC6C72D6F9}">
      <dsp:nvSpPr>
        <dsp:cNvPr id="0" name=""/>
        <dsp:cNvSpPr/>
      </dsp:nvSpPr>
      <dsp:spPr>
        <a:xfrm>
          <a:off x="835475" y="675965"/>
          <a:ext cx="393522" cy="1312240"/>
        </a:xfrm>
        <a:custGeom>
          <a:avLst/>
          <a:gdLst/>
          <a:ahLst/>
          <a:cxnLst/>
          <a:rect l="0" t="0" r="0" b="0"/>
          <a:pathLst>
            <a:path>
              <a:moveTo>
                <a:pt x="0" y="1312240"/>
              </a:moveTo>
              <a:lnTo>
                <a:pt x="196761" y="1312240"/>
              </a:lnTo>
              <a:lnTo>
                <a:pt x="196761" y="0"/>
              </a:lnTo>
              <a:lnTo>
                <a:pt x="39352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97987" y="1297836"/>
        <a:ext cx="68498" cy="68498"/>
      </dsp:txXfrm>
    </dsp:sp>
    <dsp:sp modelId="{46FE5291-CA27-4455-A5B6-949C5B9D3D77}">
      <dsp:nvSpPr>
        <dsp:cNvPr id="0" name=""/>
        <dsp:cNvSpPr/>
      </dsp:nvSpPr>
      <dsp:spPr>
        <a:xfrm rot="16200000">
          <a:off x="-1043099" y="1688265"/>
          <a:ext cx="3157269" cy="59988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3900" kern="1200" dirty="0"/>
            <a:t>Memory</a:t>
          </a:r>
        </a:p>
      </dsp:txBody>
      <dsp:txXfrm>
        <a:off x="-1043099" y="1688265"/>
        <a:ext cx="3157269" cy="599881"/>
      </dsp:txXfrm>
    </dsp:sp>
    <dsp:sp modelId="{34CB24D1-BF22-4A3F-B379-9CA05941129F}">
      <dsp:nvSpPr>
        <dsp:cNvPr id="0" name=""/>
        <dsp:cNvSpPr/>
      </dsp:nvSpPr>
      <dsp:spPr>
        <a:xfrm>
          <a:off x="1228997" y="376025"/>
          <a:ext cx="1967610" cy="59988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Main Memory</a:t>
          </a:r>
        </a:p>
      </dsp:txBody>
      <dsp:txXfrm>
        <a:off x="1228997" y="376025"/>
        <a:ext cx="1967610" cy="599881"/>
      </dsp:txXfrm>
    </dsp:sp>
    <dsp:sp modelId="{FB402CE3-7C0C-420D-AD71-7F65CE29E327}">
      <dsp:nvSpPr>
        <dsp:cNvPr id="0" name=""/>
        <dsp:cNvSpPr/>
      </dsp:nvSpPr>
      <dsp:spPr>
        <a:xfrm>
          <a:off x="3590130" y="1099"/>
          <a:ext cx="1967610" cy="59988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RAM</a:t>
          </a:r>
        </a:p>
      </dsp:txBody>
      <dsp:txXfrm>
        <a:off x="3590130" y="1099"/>
        <a:ext cx="1967610" cy="599881"/>
      </dsp:txXfrm>
    </dsp:sp>
    <dsp:sp modelId="{543D6B41-636B-46EF-904F-5FC1C8C1C4E5}">
      <dsp:nvSpPr>
        <dsp:cNvPr id="0" name=""/>
        <dsp:cNvSpPr/>
      </dsp:nvSpPr>
      <dsp:spPr>
        <a:xfrm>
          <a:off x="3590130" y="750951"/>
          <a:ext cx="1967610" cy="59988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ROM</a:t>
          </a:r>
        </a:p>
      </dsp:txBody>
      <dsp:txXfrm>
        <a:off x="3590130" y="750951"/>
        <a:ext cx="1967610" cy="599881"/>
      </dsp:txXfrm>
    </dsp:sp>
    <dsp:sp modelId="{763C2C91-1FA5-4C80-B0F6-31B087D0EA35}">
      <dsp:nvSpPr>
        <dsp:cNvPr id="0" name=""/>
        <dsp:cNvSpPr/>
      </dsp:nvSpPr>
      <dsp:spPr>
        <a:xfrm>
          <a:off x="1228997" y="3000505"/>
          <a:ext cx="1967610" cy="59988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Secondary Memory</a:t>
          </a:r>
        </a:p>
      </dsp:txBody>
      <dsp:txXfrm>
        <a:off x="1228997" y="3000505"/>
        <a:ext cx="1967610" cy="599881"/>
      </dsp:txXfrm>
    </dsp:sp>
    <dsp:sp modelId="{33501740-343A-4500-A3BD-1590C70F7331}">
      <dsp:nvSpPr>
        <dsp:cNvPr id="0" name=""/>
        <dsp:cNvSpPr/>
      </dsp:nvSpPr>
      <dsp:spPr>
        <a:xfrm>
          <a:off x="3590130" y="2250654"/>
          <a:ext cx="1967610" cy="59988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Direct Access </a:t>
          </a:r>
        </a:p>
      </dsp:txBody>
      <dsp:txXfrm>
        <a:off x="3590130" y="2250654"/>
        <a:ext cx="1967610" cy="599881"/>
      </dsp:txXfrm>
    </dsp:sp>
    <dsp:sp modelId="{04AB00F6-CC3E-4B11-A32E-DAED6D2F9CE2}">
      <dsp:nvSpPr>
        <dsp:cNvPr id="0" name=""/>
        <dsp:cNvSpPr/>
      </dsp:nvSpPr>
      <dsp:spPr>
        <a:xfrm>
          <a:off x="5951262" y="1500802"/>
          <a:ext cx="1967610" cy="59988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Hard Disk</a:t>
          </a:r>
        </a:p>
      </dsp:txBody>
      <dsp:txXfrm>
        <a:off x="5951262" y="1500802"/>
        <a:ext cx="1967610" cy="599881"/>
      </dsp:txXfrm>
    </dsp:sp>
    <dsp:sp modelId="{8E6B740A-733B-411C-93B5-CD8F7031C0F5}">
      <dsp:nvSpPr>
        <dsp:cNvPr id="0" name=""/>
        <dsp:cNvSpPr/>
      </dsp:nvSpPr>
      <dsp:spPr>
        <a:xfrm>
          <a:off x="5951262" y="2250654"/>
          <a:ext cx="1967610" cy="59988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Floppy Disk</a:t>
          </a:r>
        </a:p>
      </dsp:txBody>
      <dsp:txXfrm>
        <a:off x="5951262" y="2250654"/>
        <a:ext cx="1967610" cy="599881"/>
      </dsp:txXfrm>
    </dsp:sp>
    <dsp:sp modelId="{0CF46D17-BCA4-4A91-9CD6-348F2047F60D}">
      <dsp:nvSpPr>
        <dsp:cNvPr id="0" name=""/>
        <dsp:cNvSpPr/>
      </dsp:nvSpPr>
      <dsp:spPr>
        <a:xfrm>
          <a:off x="5951262" y="3000505"/>
          <a:ext cx="1967610" cy="59988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Optical Disk</a:t>
          </a:r>
        </a:p>
      </dsp:txBody>
      <dsp:txXfrm>
        <a:off x="5951262" y="3000505"/>
        <a:ext cx="1967610" cy="599881"/>
      </dsp:txXfrm>
    </dsp:sp>
    <dsp:sp modelId="{FEE5CE39-86F0-4C12-B5EF-59EC0CE5EC1D}">
      <dsp:nvSpPr>
        <dsp:cNvPr id="0" name=""/>
        <dsp:cNvSpPr/>
      </dsp:nvSpPr>
      <dsp:spPr>
        <a:xfrm>
          <a:off x="8312395" y="2250654"/>
          <a:ext cx="1967610" cy="59988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CD-ROM</a:t>
          </a:r>
        </a:p>
      </dsp:txBody>
      <dsp:txXfrm>
        <a:off x="8312395" y="2250654"/>
        <a:ext cx="1967610" cy="599881"/>
      </dsp:txXfrm>
    </dsp:sp>
    <dsp:sp modelId="{8DCC0F9B-B193-4EC6-978A-3C10EB6CB28E}">
      <dsp:nvSpPr>
        <dsp:cNvPr id="0" name=""/>
        <dsp:cNvSpPr/>
      </dsp:nvSpPr>
      <dsp:spPr>
        <a:xfrm>
          <a:off x="8312395" y="3000505"/>
          <a:ext cx="1967610" cy="59988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CD-R</a:t>
          </a:r>
        </a:p>
      </dsp:txBody>
      <dsp:txXfrm>
        <a:off x="8312395" y="3000505"/>
        <a:ext cx="1967610" cy="599881"/>
      </dsp:txXfrm>
    </dsp:sp>
    <dsp:sp modelId="{2061AF43-287F-4621-BFA8-1BC99B1AB017}">
      <dsp:nvSpPr>
        <dsp:cNvPr id="0" name=""/>
        <dsp:cNvSpPr/>
      </dsp:nvSpPr>
      <dsp:spPr>
        <a:xfrm>
          <a:off x="8312395" y="3750357"/>
          <a:ext cx="1967610" cy="59988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CD-W</a:t>
          </a:r>
        </a:p>
      </dsp:txBody>
      <dsp:txXfrm>
        <a:off x="8312395" y="3750357"/>
        <a:ext cx="1967610" cy="599881"/>
      </dsp:txXfrm>
    </dsp:sp>
    <dsp:sp modelId="{38B336D1-0963-47EB-BDA3-5BCF5A4A4386}">
      <dsp:nvSpPr>
        <dsp:cNvPr id="0" name=""/>
        <dsp:cNvSpPr/>
      </dsp:nvSpPr>
      <dsp:spPr>
        <a:xfrm>
          <a:off x="3590130" y="3750357"/>
          <a:ext cx="1967610" cy="59988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Sequential Access</a:t>
          </a:r>
        </a:p>
      </dsp:txBody>
      <dsp:txXfrm>
        <a:off x="3590130" y="3750357"/>
        <a:ext cx="1967610" cy="599881"/>
      </dsp:txXfrm>
    </dsp:sp>
    <dsp:sp modelId="{871A1B3A-DF7E-46A5-8D1D-94B9D978EE25}">
      <dsp:nvSpPr>
        <dsp:cNvPr id="0" name=""/>
        <dsp:cNvSpPr/>
      </dsp:nvSpPr>
      <dsp:spPr>
        <a:xfrm>
          <a:off x="5951262" y="3750357"/>
          <a:ext cx="1967610" cy="59988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Magnetic Tape</a:t>
          </a:r>
        </a:p>
      </dsp:txBody>
      <dsp:txXfrm>
        <a:off x="5951262" y="3750357"/>
        <a:ext cx="1967610" cy="59988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8EB007-9550-4842-839C-C4417B30110C}" type="datetimeFigureOut">
              <a:rPr lang="en-US" smtClean="0"/>
              <a:t>10/28/2024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832455-7E91-45D0-B88B-DA73B4342223}" type="slidenum">
              <a:rPr lang="en-US" smtClean="0"/>
              <a:t>‹#›</a:t>
            </a:fld>
            <a:endParaRPr lang="en-US"/>
          </a:p>
        </p:txBody>
      </p:sp>
    </p:spTree>
    <p:extLst>
      <p:ext uri="{BB962C8B-B14F-4D97-AF65-F5344CB8AC3E}">
        <p14:creationId xmlns:p14="http://schemas.microsoft.com/office/powerpoint/2010/main" val="3636878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832455-7E91-45D0-B88B-DA73B4342223}" type="slidenum">
              <a:rPr lang="en-US" smtClean="0"/>
              <a:t>5</a:t>
            </a:fld>
            <a:endParaRPr lang="en-US"/>
          </a:p>
        </p:txBody>
      </p:sp>
    </p:spTree>
    <p:extLst>
      <p:ext uri="{BB962C8B-B14F-4D97-AF65-F5344CB8AC3E}">
        <p14:creationId xmlns:p14="http://schemas.microsoft.com/office/powerpoint/2010/main" val="776070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832455-7E91-45D0-B88B-DA73B4342223}" type="slidenum">
              <a:rPr lang="en-US" smtClean="0"/>
              <a:t>23</a:t>
            </a:fld>
            <a:endParaRPr lang="en-US"/>
          </a:p>
        </p:txBody>
      </p:sp>
    </p:spTree>
    <p:extLst>
      <p:ext uri="{BB962C8B-B14F-4D97-AF65-F5344CB8AC3E}">
        <p14:creationId xmlns:p14="http://schemas.microsoft.com/office/powerpoint/2010/main" val="3670497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6FFFA-099C-459A-B08D-8126552AEC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0F61F7-F12C-4585-B04F-DD29FDCCD8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42C10A-8402-4D17-A91B-F0EA90FE27C7}"/>
              </a:ext>
            </a:extLst>
          </p:cNvPr>
          <p:cNvSpPr>
            <a:spLocks noGrp="1"/>
          </p:cNvSpPr>
          <p:nvPr>
            <p:ph type="dt" sz="half" idx="10"/>
          </p:nvPr>
        </p:nvSpPr>
        <p:spPr/>
        <p:txBody>
          <a:bodyPr/>
          <a:lstStyle/>
          <a:p>
            <a:fld id="{3FA957D7-A4F3-4894-A427-D5AAEEFAD6A1}" type="datetime1">
              <a:rPr lang="en-US" smtClean="0"/>
              <a:t>10/28/2024</a:t>
            </a:fld>
            <a:endParaRPr lang="en-US"/>
          </a:p>
        </p:txBody>
      </p:sp>
      <p:sp>
        <p:nvSpPr>
          <p:cNvPr id="5" name="Footer Placeholder 4">
            <a:extLst>
              <a:ext uri="{FF2B5EF4-FFF2-40B4-BE49-F238E27FC236}">
                <a16:creationId xmlns:a16="http://schemas.microsoft.com/office/drawing/2014/main" id="{4FE414ED-DCAA-4CBC-8F8F-990CA4E49A1D}"/>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B7A1DD59-1085-42D9-8231-E6BF0DFC2432}"/>
              </a:ext>
            </a:extLst>
          </p:cNvPr>
          <p:cNvSpPr>
            <a:spLocks noGrp="1"/>
          </p:cNvSpPr>
          <p:nvPr>
            <p:ph type="sldNum" sz="quarter" idx="12"/>
          </p:nvPr>
        </p:nvSpPr>
        <p:spPr/>
        <p:txBody>
          <a:bodyPr/>
          <a:lstStyle/>
          <a:p>
            <a:fld id="{25FACD85-A7AB-4675-BC77-970DBB3BF9B8}" type="slidenum">
              <a:rPr lang="en-US" smtClean="0"/>
              <a:t>‹#›</a:t>
            </a:fld>
            <a:endParaRPr lang="en-US"/>
          </a:p>
        </p:txBody>
      </p:sp>
    </p:spTree>
    <p:extLst>
      <p:ext uri="{BB962C8B-B14F-4D97-AF65-F5344CB8AC3E}">
        <p14:creationId xmlns:p14="http://schemas.microsoft.com/office/powerpoint/2010/main" val="2778340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CE931-E348-4E0E-A1CA-50F78FF92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EEA141-00DC-4109-A904-1D6292F265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6310F-D699-4A69-A058-0AEA3F5FF78D}"/>
              </a:ext>
            </a:extLst>
          </p:cNvPr>
          <p:cNvSpPr>
            <a:spLocks noGrp="1"/>
          </p:cNvSpPr>
          <p:nvPr>
            <p:ph type="dt" sz="half" idx="10"/>
          </p:nvPr>
        </p:nvSpPr>
        <p:spPr/>
        <p:txBody>
          <a:bodyPr/>
          <a:lstStyle/>
          <a:p>
            <a:fld id="{EAAC2BAF-91D2-47F8-8544-60BFF8F4E4F7}" type="datetime1">
              <a:rPr lang="en-US" smtClean="0"/>
              <a:t>10/28/2024</a:t>
            </a:fld>
            <a:endParaRPr lang="en-US"/>
          </a:p>
        </p:txBody>
      </p:sp>
      <p:sp>
        <p:nvSpPr>
          <p:cNvPr id="5" name="Footer Placeholder 4">
            <a:extLst>
              <a:ext uri="{FF2B5EF4-FFF2-40B4-BE49-F238E27FC236}">
                <a16:creationId xmlns:a16="http://schemas.microsoft.com/office/drawing/2014/main" id="{4245C263-86B5-45DB-8ECC-8618C75F2027}"/>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DE0425D2-85E7-40BB-AA22-67A7D0CB4844}"/>
              </a:ext>
            </a:extLst>
          </p:cNvPr>
          <p:cNvSpPr>
            <a:spLocks noGrp="1"/>
          </p:cNvSpPr>
          <p:nvPr>
            <p:ph type="sldNum" sz="quarter" idx="12"/>
          </p:nvPr>
        </p:nvSpPr>
        <p:spPr/>
        <p:txBody>
          <a:bodyPr/>
          <a:lstStyle/>
          <a:p>
            <a:fld id="{25FACD85-A7AB-4675-BC77-970DBB3BF9B8}" type="slidenum">
              <a:rPr lang="en-US" smtClean="0"/>
              <a:t>‹#›</a:t>
            </a:fld>
            <a:endParaRPr lang="en-US"/>
          </a:p>
        </p:txBody>
      </p:sp>
    </p:spTree>
    <p:extLst>
      <p:ext uri="{BB962C8B-B14F-4D97-AF65-F5344CB8AC3E}">
        <p14:creationId xmlns:p14="http://schemas.microsoft.com/office/powerpoint/2010/main" val="1019720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7A67AB-4750-4FA5-BD4D-343D947044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53AFFF-95FB-4D61-AE97-10F0ACAF1A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9DDE1F-8EC2-4342-8835-89CFB724F4CE}"/>
              </a:ext>
            </a:extLst>
          </p:cNvPr>
          <p:cNvSpPr>
            <a:spLocks noGrp="1"/>
          </p:cNvSpPr>
          <p:nvPr>
            <p:ph type="dt" sz="half" idx="10"/>
          </p:nvPr>
        </p:nvSpPr>
        <p:spPr/>
        <p:txBody>
          <a:bodyPr/>
          <a:lstStyle/>
          <a:p>
            <a:fld id="{0504EFC1-C8AB-4FC6-9329-F7EB1386A543}" type="datetime1">
              <a:rPr lang="en-US" smtClean="0"/>
              <a:t>10/28/2024</a:t>
            </a:fld>
            <a:endParaRPr lang="en-US"/>
          </a:p>
        </p:txBody>
      </p:sp>
      <p:sp>
        <p:nvSpPr>
          <p:cNvPr id="5" name="Footer Placeholder 4">
            <a:extLst>
              <a:ext uri="{FF2B5EF4-FFF2-40B4-BE49-F238E27FC236}">
                <a16:creationId xmlns:a16="http://schemas.microsoft.com/office/drawing/2014/main" id="{745DE28D-C974-41D0-9757-1BCDD5BA3599}"/>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DED0D9DF-8B82-413B-BE47-FAF57D25E098}"/>
              </a:ext>
            </a:extLst>
          </p:cNvPr>
          <p:cNvSpPr>
            <a:spLocks noGrp="1"/>
          </p:cNvSpPr>
          <p:nvPr>
            <p:ph type="sldNum" sz="quarter" idx="12"/>
          </p:nvPr>
        </p:nvSpPr>
        <p:spPr/>
        <p:txBody>
          <a:bodyPr/>
          <a:lstStyle/>
          <a:p>
            <a:fld id="{25FACD85-A7AB-4675-BC77-970DBB3BF9B8}" type="slidenum">
              <a:rPr lang="en-US" smtClean="0"/>
              <a:t>‹#›</a:t>
            </a:fld>
            <a:endParaRPr lang="en-US"/>
          </a:p>
        </p:txBody>
      </p:sp>
    </p:spTree>
    <p:extLst>
      <p:ext uri="{BB962C8B-B14F-4D97-AF65-F5344CB8AC3E}">
        <p14:creationId xmlns:p14="http://schemas.microsoft.com/office/powerpoint/2010/main" val="912364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7778F-DFAD-40C0-A6C9-4F3FAE0D27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DE361C-0B62-493C-8ED0-DDD8A67E2C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551810-DEE4-4C78-AF36-F71528479AF4}"/>
              </a:ext>
            </a:extLst>
          </p:cNvPr>
          <p:cNvSpPr>
            <a:spLocks noGrp="1"/>
          </p:cNvSpPr>
          <p:nvPr>
            <p:ph type="dt" sz="half" idx="10"/>
          </p:nvPr>
        </p:nvSpPr>
        <p:spPr/>
        <p:txBody>
          <a:bodyPr/>
          <a:lstStyle/>
          <a:p>
            <a:fld id="{2F42C5DE-38A7-4F9D-B22F-3E24CCA2B133}" type="datetime1">
              <a:rPr lang="en-US" smtClean="0"/>
              <a:t>10/28/2024</a:t>
            </a:fld>
            <a:endParaRPr lang="en-US"/>
          </a:p>
        </p:txBody>
      </p:sp>
      <p:sp>
        <p:nvSpPr>
          <p:cNvPr id="5" name="Footer Placeholder 4">
            <a:extLst>
              <a:ext uri="{FF2B5EF4-FFF2-40B4-BE49-F238E27FC236}">
                <a16:creationId xmlns:a16="http://schemas.microsoft.com/office/drawing/2014/main" id="{C6E289A8-5914-430B-A94B-B50DE533F0C5}"/>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718EB486-2276-41ED-BD42-46B1F3526C83}"/>
              </a:ext>
            </a:extLst>
          </p:cNvPr>
          <p:cNvSpPr>
            <a:spLocks noGrp="1"/>
          </p:cNvSpPr>
          <p:nvPr>
            <p:ph type="sldNum" sz="quarter" idx="12"/>
          </p:nvPr>
        </p:nvSpPr>
        <p:spPr/>
        <p:txBody>
          <a:bodyPr/>
          <a:lstStyle/>
          <a:p>
            <a:fld id="{25FACD85-A7AB-4675-BC77-970DBB3BF9B8}" type="slidenum">
              <a:rPr lang="en-US" smtClean="0"/>
              <a:t>‹#›</a:t>
            </a:fld>
            <a:endParaRPr lang="en-US"/>
          </a:p>
        </p:txBody>
      </p:sp>
    </p:spTree>
    <p:extLst>
      <p:ext uri="{BB962C8B-B14F-4D97-AF65-F5344CB8AC3E}">
        <p14:creationId xmlns:p14="http://schemas.microsoft.com/office/powerpoint/2010/main" val="520112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E5049-2FBC-4B2F-ADDC-966C1247A1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8B0BDA-6586-4705-B73A-54611EAF4E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55454B-D272-4EA1-BAE2-83803F58B8A1}"/>
              </a:ext>
            </a:extLst>
          </p:cNvPr>
          <p:cNvSpPr>
            <a:spLocks noGrp="1"/>
          </p:cNvSpPr>
          <p:nvPr>
            <p:ph type="dt" sz="half" idx="10"/>
          </p:nvPr>
        </p:nvSpPr>
        <p:spPr/>
        <p:txBody>
          <a:bodyPr/>
          <a:lstStyle/>
          <a:p>
            <a:fld id="{83731F57-1499-4DAC-B1F6-4E15BEDF71F6}" type="datetime1">
              <a:rPr lang="en-US" smtClean="0"/>
              <a:t>10/28/2024</a:t>
            </a:fld>
            <a:endParaRPr lang="en-US"/>
          </a:p>
        </p:txBody>
      </p:sp>
      <p:sp>
        <p:nvSpPr>
          <p:cNvPr id="5" name="Footer Placeholder 4">
            <a:extLst>
              <a:ext uri="{FF2B5EF4-FFF2-40B4-BE49-F238E27FC236}">
                <a16:creationId xmlns:a16="http://schemas.microsoft.com/office/drawing/2014/main" id="{86ADEAB8-2E1E-4BF6-8476-36E010267F2D}"/>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2ED2A99F-AB6C-4A4A-9945-3F3B34F1CBE7}"/>
              </a:ext>
            </a:extLst>
          </p:cNvPr>
          <p:cNvSpPr>
            <a:spLocks noGrp="1"/>
          </p:cNvSpPr>
          <p:nvPr>
            <p:ph type="sldNum" sz="quarter" idx="12"/>
          </p:nvPr>
        </p:nvSpPr>
        <p:spPr/>
        <p:txBody>
          <a:bodyPr/>
          <a:lstStyle/>
          <a:p>
            <a:fld id="{25FACD85-A7AB-4675-BC77-970DBB3BF9B8}" type="slidenum">
              <a:rPr lang="en-US" smtClean="0"/>
              <a:t>‹#›</a:t>
            </a:fld>
            <a:endParaRPr lang="en-US"/>
          </a:p>
        </p:txBody>
      </p:sp>
    </p:spTree>
    <p:extLst>
      <p:ext uri="{BB962C8B-B14F-4D97-AF65-F5344CB8AC3E}">
        <p14:creationId xmlns:p14="http://schemas.microsoft.com/office/powerpoint/2010/main" val="257643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114F2-8EE0-4C7F-81E4-28C97F4333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779EB0-1706-4FF0-B589-688A8FD3CA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626EED-03AA-425D-AFBA-DE8E58EEA5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7FCAF1-D203-4245-9428-E738AAB2006F}"/>
              </a:ext>
            </a:extLst>
          </p:cNvPr>
          <p:cNvSpPr>
            <a:spLocks noGrp="1"/>
          </p:cNvSpPr>
          <p:nvPr>
            <p:ph type="dt" sz="half" idx="10"/>
          </p:nvPr>
        </p:nvSpPr>
        <p:spPr/>
        <p:txBody>
          <a:bodyPr/>
          <a:lstStyle/>
          <a:p>
            <a:fld id="{3DB81111-FF34-4FB1-87A1-7460CCA8A962}" type="datetime1">
              <a:rPr lang="en-US" smtClean="0"/>
              <a:t>10/28/2024</a:t>
            </a:fld>
            <a:endParaRPr lang="en-US"/>
          </a:p>
        </p:txBody>
      </p:sp>
      <p:sp>
        <p:nvSpPr>
          <p:cNvPr id="6" name="Footer Placeholder 5">
            <a:extLst>
              <a:ext uri="{FF2B5EF4-FFF2-40B4-BE49-F238E27FC236}">
                <a16:creationId xmlns:a16="http://schemas.microsoft.com/office/drawing/2014/main" id="{B361C67B-A177-463B-8276-C325B84E4170}"/>
              </a:ext>
            </a:extLst>
          </p:cNvPr>
          <p:cNvSpPr>
            <a:spLocks noGrp="1"/>
          </p:cNvSpPr>
          <p:nvPr>
            <p:ph type="ftr" sz="quarter" idx="11"/>
          </p:nvPr>
        </p:nvSpPr>
        <p:spPr/>
        <p:txBody>
          <a:bodyPr/>
          <a:lstStyle/>
          <a:p>
            <a:r>
              <a:rPr lang="en-US"/>
              <a:t>Nahidul Islam, Lecturer Dept. of CSE</a:t>
            </a:r>
          </a:p>
        </p:txBody>
      </p:sp>
      <p:sp>
        <p:nvSpPr>
          <p:cNvPr id="7" name="Slide Number Placeholder 6">
            <a:extLst>
              <a:ext uri="{FF2B5EF4-FFF2-40B4-BE49-F238E27FC236}">
                <a16:creationId xmlns:a16="http://schemas.microsoft.com/office/drawing/2014/main" id="{A8268E00-F0B0-47FC-9BD0-B7E82078B704}"/>
              </a:ext>
            </a:extLst>
          </p:cNvPr>
          <p:cNvSpPr>
            <a:spLocks noGrp="1"/>
          </p:cNvSpPr>
          <p:nvPr>
            <p:ph type="sldNum" sz="quarter" idx="12"/>
          </p:nvPr>
        </p:nvSpPr>
        <p:spPr/>
        <p:txBody>
          <a:bodyPr/>
          <a:lstStyle/>
          <a:p>
            <a:fld id="{25FACD85-A7AB-4675-BC77-970DBB3BF9B8}" type="slidenum">
              <a:rPr lang="en-US" smtClean="0"/>
              <a:t>‹#›</a:t>
            </a:fld>
            <a:endParaRPr lang="en-US"/>
          </a:p>
        </p:txBody>
      </p:sp>
    </p:spTree>
    <p:extLst>
      <p:ext uri="{BB962C8B-B14F-4D97-AF65-F5344CB8AC3E}">
        <p14:creationId xmlns:p14="http://schemas.microsoft.com/office/powerpoint/2010/main" val="297431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D5E8-8563-418F-8B85-157A52CC41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23E659-D5FE-47D2-AAF3-47935D627C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50B6BA-CB88-47B2-BFBF-C1618D72A1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4C1327-06F0-4C63-860C-F4F1DF17D4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E37A0E-3569-4DA9-879D-9CA51B857B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9AE6C5-1B8F-41BE-9EB8-E1A03EEF7702}"/>
              </a:ext>
            </a:extLst>
          </p:cNvPr>
          <p:cNvSpPr>
            <a:spLocks noGrp="1"/>
          </p:cNvSpPr>
          <p:nvPr>
            <p:ph type="dt" sz="half" idx="10"/>
          </p:nvPr>
        </p:nvSpPr>
        <p:spPr/>
        <p:txBody>
          <a:bodyPr/>
          <a:lstStyle/>
          <a:p>
            <a:fld id="{5F82251B-0479-4185-9BF3-ED78121DF2F2}" type="datetime1">
              <a:rPr lang="en-US" smtClean="0"/>
              <a:t>10/28/2024</a:t>
            </a:fld>
            <a:endParaRPr lang="en-US"/>
          </a:p>
        </p:txBody>
      </p:sp>
      <p:sp>
        <p:nvSpPr>
          <p:cNvPr id="8" name="Footer Placeholder 7">
            <a:extLst>
              <a:ext uri="{FF2B5EF4-FFF2-40B4-BE49-F238E27FC236}">
                <a16:creationId xmlns:a16="http://schemas.microsoft.com/office/drawing/2014/main" id="{328DF4ED-F91E-4D41-8B87-C9C30F0A9B59}"/>
              </a:ext>
            </a:extLst>
          </p:cNvPr>
          <p:cNvSpPr>
            <a:spLocks noGrp="1"/>
          </p:cNvSpPr>
          <p:nvPr>
            <p:ph type="ftr" sz="quarter" idx="11"/>
          </p:nvPr>
        </p:nvSpPr>
        <p:spPr/>
        <p:txBody>
          <a:bodyPr/>
          <a:lstStyle/>
          <a:p>
            <a:r>
              <a:rPr lang="en-US"/>
              <a:t>Nahidul Islam, Lecturer Dept. of CSE</a:t>
            </a:r>
          </a:p>
        </p:txBody>
      </p:sp>
      <p:sp>
        <p:nvSpPr>
          <p:cNvPr id="9" name="Slide Number Placeholder 8">
            <a:extLst>
              <a:ext uri="{FF2B5EF4-FFF2-40B4-BE49-F238E27FC236}">
                <a16:creationId xmlns:a16="http://schemas.microsoft.com/office/drawing/2014/main" id="{42C8238D-3CC7-46C4-ABF1-03FCD19EA06D}"/>
              </a:ext>
            </a:extLst>
          </p:cNvPr>
          <p:cNvSpPr>
            <a:spLocks noGrp="1"/>
          </p:cNvSpPr>
          <p:nvPr>
            <p:ph type="sldNum" sz="quarter" idx="12"/>
          </p:nvPr>
        </p:nvSpPr>
        <p:spPr/>
        <p:txBody>
          <a:bodyPr/>
          <a:lstStyle/>
          <a:p>
            <a:fld id="{25FACD85-A7AB-4675-BC77-970DBB3BF9B8}" type="slidenum">
              <a:rPr lang="en-US" smtClean="0"/>
              <a:t>‹#›</a:t>
            </a:fld>
            <a:endParaRPr lang="en-US"/>
          </a:p>
        </p:txBody>
      </p:sp>
    </p:spTree>
    <p:extLst>
      <p:ext uri="{BB962C8B-B14F-4D97-AF65-F5344CB8AC3E}">
        <p14:creationId xmlns:p14="http://schemas.microsoft.com/office/powerpoint/2010/main" val="597284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2A91-4429-4FE2-A6D4-9043145D8A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6FFB7E-0C2C-45E8-8C19-D8D54B9371F1}"/>
              </a:ext>
            </a:extLst>
          </p:cNvPr>
          <p:cNvSpPr>
            <a:spLocks noGrp="1"/>
          </p:cNvSpPr>
          <p:nvPr>
            <p:ph type="dt" sz="half" idx="10"/>
          </p:nvPr>
        </p:nvSpPr>
        <p:spPr/>
        <p:txBody>
          <a:bodyPr/>
          <a:lstStyle/>
          <a:p>
            <a:fld id="{91286E1A-6DFF-4FC0-9D01-9B5387E820C0}" type="datetime1">
              <a:rPr lang="en-US" smtClean="0"/>
              <a:t>10/28/2024</a:t>
            </a:fld>
            <a:endParaRPr lang="en-US"/>
          </a:p>
        </p:txBody>
      </p:sp>
      <p:sp>
        <p:nvSpPr>
          <p:cNvPr id="4" name="Footer Placeholder 3">
            <a:extLst>
              <a:ext uri="{FF2B5EF4-FFF2-40B4-BE49-F238E27FC236}">
                <a16:creationId xmlns:a16="http://schemas.microsoft.com/office/drawing/2014/main" id="{1FA645C2-7E50-486D-947F-7239D5438CA6}"/>
              </a:ext>
            </a:extLst>
          </p:cNvPr>
          <p:cNvSpPr>
            <a:spLocks noGrp="1"/>
          </p:cNvSpPr>
          <p:nvPr>
            <p:ph type="ftr" sz="quarter" idx="11"/>
          </p:nvPr>
        </p:nvSpPr>
        <p:spPr/>
        <p:txBody>
          <a:bodyPr/>
          <a:lstStyle/>
          <a:p>
            <a:r>
              <a:rPr lang="en-US"/>
              <a:t>Nahidul Islam, Lecturer Dept. of CSE</a:t>
            </a:r>
          </a:p>
        </p:txBody>
      </p:sp>
      <p:sp>
        <p:nvSpPr>
          <p:cNvPr id="5" name="Slide Number Placeholder 4">
            <a:extLst>
              <a:ext uri="{FF2B5EF4-FFF2-40B4-BE49-F238E27FC236}">
                <a16:creationId xmlns:a16="http://schemas.microsoft.com/office/drawing/2014/main" id="{23A954C8-4509-4E7D-B1A9-9DFE834F56CF}"/>
              </a:ext>
            </a:extLst>
          </p:cNvPr>
          <p:cNvSpPr>
            <a:spLocks noGrp="1"/>
          </p:cNvSpPr>
          <p:nvPr>
            <p:ph type="sldNum" sz="quarter" idx="12"/>
          </p:nvPr>
        </p:nvSpPr>
        <p:spPr/>
        <p:txBody>
          <a:bodyPr/>
          <a:lstStyle/>
          <a:p>
            <a:fld id="{25FACD85-A7AB-4675-BC77-970DBB3BF9B8}" type="slidenum">
              <a:rPr lang="en-US" smtClean="0"/>
              <a:t>‹#›</a:t>
            </a:fld>
            <a:endParaRPr lang="en-US"/>
          </a:p>
        </p:txBody>
      </p:sp>
    </p:spTree>
    <p:extLst>
      <p:ext uri="{BB962C8B-B14F-4D97-AF65-F5344CB8AC3E}">
        <p14:creationId xmlns:p14="http://schemas.microsoft.com/office/powerpoint/2010/main" val="3824536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9CD64C-7704-4454-B8C0-D364D6C2A3F6}"/>
              </a:ext>
            </a:extLst>
          </p:cNvPr>
          <p:cNvSpPr>
            <a:spLocks noGrp="1"/>
          </p:cNvSpPr>
          <p:nvPr>
            <p:ph type="dt" sz="half" idx="10"/>
          </p:nvPr>
        </p:nvSpPr>
        <p:spPr/>
        <p:txBody>
          <a:bodyPr/>
          <a:lstStyle/>
          <a:p>
            <a:fld id="{DA494FED-30C7-433F-BDF2-02671DDFF638}" type="datetime1">
              <a:rPr lang="en-US" smtClean="0"/>
              <a:t>10/28/2024</a:t>
            </a:fld>
            <a:endParaRPr lang="en-US"/>
          </a:p>
        </p:txBody>
      </p:sp>
      <p:sp>
        <p:nvSpPr>
          <p:cNvPr id="3" name="Footer Placeholder 2">
            <a:extLst>
              <a:ext uri="{FF2B5EF4-FFF2-40B4-BE49-F238E27FC236}">
                <a16:creationId xmlns:a16="http://schemas.microsoft.com/office/drawing/2014/main" id="{6B9E95BF-F2AD-4ACC-B94A-4D0EA045B346}"/>
              </a:ext>
            </a:extLst>
          </p:cNvPr>
          <p:cNvSpPr>
            <a:spLocks noGrp="1"/>
          </p:cNvSpPr>
          <p:nvPr>
            <p:ph type="ftr" sz="quarter" idx="11"/>
          </p:nvPr>
        </p:nvSpPr>
        <p:spPr/>
        <p:txBody>
          <a:bodyPr/>
          <a:lstStyle/>
          <a:p>
            <a:r>
              <a:rPr lang="en-US"/>
              <a:t>Nahidul Islam, Lecturer Dept. of CSE</a:t>
            </a:r>
          </a:p>
        </p:txBody>
      </p:sp>
      <p:sp>
        <p:nvSpPr>
          <p:cNvPr id="4" name="Slide Number Placeholder 3">
            <a:extLst>
              <a:ext uri="{FF2B5EF4-FFF2-40B4-BE49-F238E27FC236}">
                <a16:creationId xmlns:a16="http://schemas.microsoft.com/office/drawing/2014/main" id="{33669E35-7B01-4D68-8507-6B5BE025AB64}"/>
              </a:ext>
            </a:extLst>
          </p:cNvPr>
          <p:cNvSpPr>
            <a:spLocks noGrp="1"/>
          </p:cNvSpPr>
          <p:nvPr>
            <p:ph type="sldNum" sz="quarter" idx="12"/>
          </p:nvPr>
        </p:nvSpPr>
        <p:spPr/>
        <p:txBody>
          <a:bodyPr/>
          <a:lstStyle/>
          <a:p>
            <a:fld id="{25FACD85-A7AB-4675-BC77-970DBB3BF9B8}" type="slidenum">
              <a:rPr lang="en-US" smtClean="0"/>
              <a:t>‹#›</a:t>
            </a:fld>
            <a:endParaRPr lang="en-US"/>
          </a:p>
        </p:txBody>
      </p:sp>
    </p:spTree>
    <p:extLst>
      <p:ext uri="{BB962C8B-B14F-4D97-AF65-F5344CB8AC3E}">
        <p14:creationId xmlns:p14="http://schemas.microsoft.com/office/powerpoint/2010/main" val="478189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C5FA3-BD0A-410D-957E-3CF4D4675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707E1C-FA25-4F28-B314-E84D87F112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9E268C-BD2F-4E0A-A9E3-9388C5486F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112435-9BC0-439C-B8F6-60264D3667ED}"/>
              </a:ext>
            </a:extLst>
          </p:cNvPr>
          <p:cNvSpPr>
            <a:spLocks noGrp="1"/>
          </p:cNvSpPr>
          <p:nvPr>
            <p:ph type="dt" sz="half" idx="10"/>
          </p:nvPr>
        </p:nvSpPr>
        <p:spPr/>
        <p:txBody>
          <a:bodyPr/>
          <a:lstStyle/>
          <a:p>
            <a:fld id="{2FCF63FA-E183-4F8A-85A5-2D3E6C4818D7}" type="datetime1">
              <a:rPr lang="en-US" smtClean="0"/>
              <a:t>10/28/2024</a:t>
            </a:fld>
            <a:endParaRPr lang="en-US"/>
          </a:p>
        </p:txBody>
      </p:sp>
      <p:sp>
        <p:nvSpPr>
          <p:cNvPr id="6" name="Footer Placeholder 5">
            <a:extLst>
              <a:ext uri="{FF2B5EF4-FFF2-40B4-BE49-F238E27FC236}">
                <a16:creationId xmlns:a16="http://schemas.microsoft.com/office/drawing/2014/main" id="{7B73A0AA-0951-4802-8C55-255DF11E178B}"/>
              </a:ext>
            </a:extLst>
          </p:cNvPr>
          <p:cNvSpPr>
            <a:spLocks noGrp="1"/>
          </p:cNvSpPr>
          <p:nvPr>
            <p:ph type="ftr" sz="quarter" idx="11"/>
          </p:nvPr>
        </p:nvSpPr>
        <p:spPr/>
        <p:txBody>
          <a:bodyPr/>
          <a:lstStyle/>
          <a:p>
            <a:r>
              <a:rPr lang="en-US"/>
              <a:t>Nahidul Islam, Lecturer Dept. of CSE</a:t>
            </a:r>
          </a:p>
        </p:txBody>
      </p:sp>
      <p:sp>
        <p:nvSpPr>
          <p:cNvPr id="7" name="Slide Number Placeholder 6">
            <a:extLst>
              <a:ext uri="{FF2B5EF4-FFF2-40B4-BE49-F238E27FC236}">
                <a16:creationId xmlns:a16="http://schemas.microsoft.com/office/drawing/2014/main" id="{ECB8805B-5EA1-40FD-B24B-F3AB985F167C}"/>
              </a:ext>
            </a:extLst>
          </p:cNvPr>
          <p:cNvSpPr>
            <a:spLocks noGrp="1"/>
          </p:cNvSpPr>
          <p:nvPr>
            <p:ph type="sldNum" sz="quarter" idx="12"/>
          </p:nvPr>
        </p:nvSpPr>
        <p:spPr/>
        <p:txBody>
          <a:bodyPr/>
          <a:lstStyle/>
          <a:p>
            <a:fld id="{25FACD85-A7AB-4675-BC77-970DBB3BF9B8}" type="slidenum">
              <a:rPr lang="en-US" smtClean="0"/>
              <a:t>‹#›</a:t>
            </a:fld>
            <a:endParaRPr lang="en-US"/>
          </a:p>
        </p:txBody>
      </p:sp>
    </p:spTree>
    <p:extLst>
      <p:ext uri="{BB962C8B-B14F-4D97-AF65-F5344CB8AC3E}">
        <p14:creationId xmlns:p14="http://schemas.microsoft.com/office/powerpoint/2010/main" val="820224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E7D90-B109-444E-B311-232C9B7462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0C3E01-993A-496E-8A51-19E664DB06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8FCAE6-B684-49FA-98D3-B9667298E6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DBA68-2D9A-40DE-BEAF-F6DBCA21AF4E}"/>
              </a:ext>
            </a:extLst>
          </p:cNvPr>
          <p:cNvSpPr>
            <a:spLocks noGrp="1"/>
          </p:cNvSpPr>
          <p:nvPr>
            <p:ph type="dt" sz="half" idx="10"/>
          </p:nvPr>
        </p:nvSpPr>
        <p:spPr/>
        <p:txBody>
          <a:bodyPr/>
          <a:lstStyle/>
          <a:p>
            <a:fld id="{7802E8A3-D187-4D79-9C0A-69D33BEDE926}" type="datetime1">
              <a:rPr lang="en-US" smtClean="0"/>
              <a:t>10/28/2024</a:t>
            </a:fld>
            <a:endParaRPr lang="en-US"/>
          </a:p>
        </p:txBody>
      </p:sp>
      <p:sp>
        <p:nvSpPr>
          <p:cNvPr id="6" name="Footer Placeholder 5">
            <a:extLst>
              <a:ext uri="{FF2B5EF4-FFF2-40B4-BE49-F238E27FC236}">
                <a16:creationId xmlns:a16="http://schemas.microsoft.com/office/drawing/2014/main" id="{5FCA7329-F921-4C7B-931C-850D85919B77}"/>
              </a:ext>
            </a:extLst>
          </p:cNvPr>
          <p:cNvSpPr>
            <a:spLocks noGrp="1"/>
          </p:cNvSpPr>
          <p:nvPr>
            <p:ph type="ftr" sz="quarter" idx="11"/>
          </p:nvPr>
        </p:nvSpPr>
        <p:spPr/>
        <p:txBody>
          <a:bodyPr/>
          <a:lstStyle/>
          <a:p>
            <a:r>
              <a:rPr lang="en-US"/>
              <a:t>Nahidul Islam, Lecturer Dept. of CSE</a:t>
            </a:r>
          </a:p>
        </p:txBody>
      </p:sp>
      <p:sp>
        <p:nvSpPr>
          <p:cNvPr id="7" name="Slide Number Placeholder 6">
            <a:extLst>
              <a:ext uri="{FF2B5EF4-FFF2-40B4-BE49-F238E27FC236}">
                <a16:creationId xmlns:a16="http://schemas.microsoft.com/office/drawing/2014/main" id="{A192E14B-19FA-4F23-B3D1-47AB151DAF19}"/>
              </a:ext>
            </a:extLst>
          </p:cNvPr>
          <p:cNvSpPr>
            <a:spLocks noGrp="1"/>
          </p:cNvSpPr>
          <p:nvPr>
            <p:ph type="sldNum" sz="quarter" idx="12"/>
          </p:nvPr>
        </p:nvSpPr>
        <p:spPr/>
        <p:txBody>
          <a:bodyPr/>
          <a:lstStyle/>
          <a:p>
            <a:fld id="{25FACD85-A7AB-4675-BC77-970DBB3BF9B8}" type="slidenum">
              <a:rPr lang="en-US" smtClean="0"/>
              <a:t>‹#›</a:t>
            </a:fld>
            <a:endParaRPr lang="en-US"/>
          </a:p>
        </p:txBody>
      </p:sp>
    </p:spTree>
    <p:extLst>
      <p:ext uri="{BB962C8B-B14F-4D97-AF65-F5344CB8AC3E}">
        <p14:creationId xmlns:p14="http://schemas.microsoft.com/office/powerpoint/2010/main" val="2629935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B2F784-125F-4CFD-9479-FC79DD19B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C04D9C-F07F-4E8E-877E-E3DE6FA7B3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A9596-DFE7-42E9-86FF-421953FD0E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08C7FA-B33E-490E-AECB-99AA5064F36A}" type="datetime1">
              <a:rPr lang="en-US" smtClean="0"/>
              <a:t>10/28/2024</a:t>
            </a:fld>
            <a:endParaRPr lang="en-US"/>
          </a:p>
        </p:txBody>
      </p:sp>
      <p:sp>
        <p:nvSpPr>
          <p:cNvPr id="5" name="Footer Placeholder 4">
            <a:extLst>
              <a:ext uri="{FF2B5EF4-FFF2-40B4-BE49-F238E27FC236}">
                <a16:creationId xmlns:a16="http://schemas.microsoft.com/office/drawing/2014/main" id="{F5AFA59A-D926-4AAC-A2CF-8D5B4AF8D4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Nahidul Islam, Lecturer Dept. of CSE</a:t>
            </a:r>
          </a:p>
        </p:txBody>
      </p:sp>
      <p:sp>
        <p:nvSpPr>
          <p:cNvPr id="6" name="Slide Number Placeholder 5">
            <a:extLst>
              <a:ext uri="{FF2B5EF4-FFF2-40B4-BE49-F238E27FC236}">
                <a16:creationId xmlns:a16="http://schemas.microsoft.com/office/drawing/2014/main" id="{EFF57E8D-5BA1-425B-A6E0-7CC1D75A7B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FACD85-A7AB-4675-BC77-970DBB3BF9B8}" type="slidenum">
              <a:rPr lang="en-US" smtClean="0"/>
              <a:t>‹#›</a:t>
            </a:fld>
            <a:endParaRPr lang="en-US"/>
          </a:p>
        </p:txBody>
      </p:sp>
    </p:spTree>
    <p:extLst>
      <p:ext uri="{BB962C8B-B14F-4D97-AF65-F5344CB8AC3E}">
        <p14:creationId xmlns:p14="http://schemas.microsoft.com/office/powerpoint/2010/main" val="2390206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nahid.iit.ju.2018@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C8jCOEtUeco"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youtube.com/watch?v=tDiHTK9nwYw"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rqxnmdDej_E"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jpeg"/></Relationships>
</file>

<file path=ppt/slides/_rels/slide4.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FBE8B-A098-466E-A673-8D41EE55144A}"/>
              </a:ext>
            </a:extLst>
          </p:cNvPr>
          <p:cNvSpPr>
            <a:spLocks noGrp="1"/>
          </p:cNvSpPr>
          <p:nvPr>
            <p:ph type="ctrTitle"/>
          </p:nvPr>
        </p:nvSpPr>
        <p:spPr/>
        <p:txBody>
          <a:bodyPr/>
          <a:lstStyle/>
          <a:p>
            <a:r>
              <a:rPr lang="en-US" b="1" dirty="0"/>
              <a:t>Fundamental of Computer Hardware</a:t>
            </a:r>
          </a:p>
        </p:txBody>
      </p:sp>
      <p:sp>
        <p:nvSpPr>
          <p:cNvPr id="3" name="Subtitle 2">
            <a:extLst>
              <a:ext uri="{FF2B5EF4-FFF2-40B4-BE49-F238E27FC236}">
                <a16:creationId xmlns:a16="http://schemas.microsoft.com/office/drawing/2014/main" id="{139F4EE6-14E6-4319-81C2-F533A343FD3F}"/>
              </a:ext>
            </a:extLst>
          </p:cNvPr>
          <p:cNvSpPr>
            <a:spLocks noGrp="1"/>
          </p:cNvSpPr>
          <p:nvPr>
            <p:ph type="subTitle" idx="1"/>
          </p:nvPr>
        </p:nvSpPr>
        <p:spPr/>
        <p:txBody>
          <a:bodyPr/>
          <a:lstStyle/>
          <a:p>
            <a:r>
              <a:rPr lang="en-US" dirty="0"/>
              <a:t>Nahidul Islam</a:t>
            </a:r>
          </a:p>
          <a:p>
            <a:r>
              <a:rPr lang="en-US" dirty="0"/>
              <a:t>Lecturer, Dept. of  CSE</a:t>
            </a:r>
          </a:p>
          <a:p>
            <a:r>
              <a:rPr lang="en-US" dirty="0"/>
              <a:t>Dhaka City College</a:t>
            </a:r>
          </a:p>
        </p:txBody>
      </p:sp>
      <p:sp>
        <p:nvSpPr>
          <p:cNvPr id="4" name="Date Placeholder 3">
            <a:extLst>
              <a:ext uri="{FF2B5EF4-FFF2-40B4-BE49-F238E27FC236}">
                <a16:creationId xmlns:a16="http://schemas.microsoft.com/office/drawing/2014/main" id="{A4CA3AD3-2960-425B-92DE-EE4C1B24BBF1}"/>
              </a:ext>
            </a:extLst>
          </p:cNvPr>
          <p:cNvSpPr>
            <a:spLocks noGrp="1"/>
          </p:cNvSpPr>
          <p:nvPr>
            <p:ph type="dt" sz="half" idx="10"/>
          </p:nvPr>
        </p:nvSpPr>
        <p:spPr/>
        <p:txBody>
          <a:bodyPr/>
          <a:lstStyle/>
          <a:p>
            <a:fld id="{7B31ADE7-E856-45C9-8AB0-5D90435D6909}" type="datetime1">
              <a:rPr lang="en-US" smtClean="0"/>
              <a:t>10/28/2024</a:t>
            </a:fld>
            <a:endParaRPr lang="en-US"/>
          </a:p>
        </p:txBody>
      </p:sp>
      <p:sp>
        <p:nvSpPr>
          <p:cNvPr id="5" name="Footer Placeholder 4">
            <a:extLst>
              <a:ext uri="{FF2B5EF4-FFF2-40B4-BE49-F238E27FC236}">
                <a16:creationId xmlns:a16="http://schemas.microsoft.com/office/drawing/2014/main" id="{5F8E0ED9-B10F-4D59-846A-EF9ED97CD7DF}"/>
              </a:ext>
            </a:extLst>
          </p:cNvPr>
          <p:cNvSpPr>
            <a:spLocks noGrp="1"/>
          </p:cNvSpPr>
          <p:nvPr>
            <p:ph type="ftr" sz="quarter" idx="11"/>
          </p:nvPr>
        </p:nvSpPr>
        <p:spPr/>
        <p:txBody>
          <a:bodyPr/>
          <a:lstStyle/>
          <a:p>
            <a:r>
              <a:rPr lang="en-US" dirty="0"/>
              <a:t>Nahidul Islam, Lecturer Dept. of CSE</a:t>
            </a:r>
          </a:p>
        </p:txBody>
      </p:sp>
      <p:sp>
        <p:nvSpPr>
          <p:cNvPr id="6" name="Slide Number Placeholder 5">
            <a:extLst>
              <a:ext uri="{FF2B5EF4-FFF2-40B4-BE49-F238E27FC236}">
                <a16:creationId xmlns:a16="http://schemas.microsoft.com/office/drawing/2014/main" id="{DEF9036A-926D-4BC7-9FAF-655815D04D7D}"/>
              </a:ext>
            </a:extLst>
          </p:cNvPr>
          <p:cNvSpPr>
            <a:spLocks noGrp="1"/>
          </p:cNvSpPr>
          <p:nvPr>
            <p:ph type="sldNum" sz="quarter" idx="12"/>
          </p:nvPr>
        </p:nvSpPr>
        <p:spPr/>
        <p:txBody>
          <a:bodyPr/>
          <a:lstStyle/>
          <a:p>
            <a:r>
              <a:rPr lang="en-US" dirty="0">
                <a:hlinkClick r:id="rId2"/>
              </a:rPr>
              <a:t>nahid.iit.ju.2018@gmail.com</a:t>
            </a:r>
            <a:r>
              <a:rPr lang="en-US" dirty="0"/>
              <a:t>               </a:t>
            </a:r>
            <a:fld id="{25FACD85-A7AB-4675-BC77-970DBB3BF9B8}" type="slidenum">
              <a:rPr lang="en-US" smtClean="0"/>
              <a:t>1</a:t>
            </a:fld>
            <a:endParaRPr lang="en-US" dirty="0"/>
          </a:p>
        </p:txBody>
      </p:sp>
    </p:spTree>
    <p:extLst>
      <p:ext uri="{BB962C8B-B14F-4D97-AF65-F5344CB8AC3E}">
        <p14:creationId xmlns:p14="http://schemas.microsoft.com/office/powerpoint/2010/main" val="162290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31047-3306-4297-9759-16C5A2CA34D8}"/>
              </a:ext>
            </a:extLst>
          </p:cNvPr>
          <p:cNvSpPr>
            <a:spLocks noGrp="1"/>
          </p:cNvSpPr>
          <p:nvPr>
            <p:ph type="title"/>
          </p:nvPr>
        </p:nvSpPr>
        <p:spPr/>
        <p:txBody>
          <a:bodyPr/>
          <a:lstStyle/>
          <a:p>
            <a:r>
              <a:rPr lang="en-US" b="1" dirty="0"/>
              <a:t>OMR(Optical Mark Reader)</a:t>
            </a:r>
          </a:p>
        </p:txBody>
      </p:sp>
      <p:pic>
        <p:nvPicPr>
          <p:cNvPr id="9" name="Content Placeholder 8">
            <a:extLst>
              <a:ext uri="{FF2B5EF4-FFF2-40B4-BE49-F238E27FC236}">
                <a16:creationId xmlns:a16="http://schemas.microsoft.com/office/drawing/2014/main" id="{1674EA8C-B65E-4C30-A462-AC6F8C432612}"/>
              </a:ext>
            </a:extLst>
          </p:cNvPr>
          <p:cNvPicPr>
            <a:picLocks noGrp="1" noChangeAspect="1"/>
          </p:cNvPicPr>
          <p:nvPr>
            <p:ph idx="1"/>
          </p:nvPr>
        </p:nvPicPr>
        <p:blipFill>
          <a:blip r:embed="rId2"/>
          <a:stretch>
            <a:fillRect/>
          </a:stretch>
        </p:blipFill>
        <p:spPr>
          <a:xfrm>
            <a:off x="7741920" y="2218228"/>
            <a:ext cx="3977640" cy="3653722"/>
          </a:xfrm>
        </p:spPr>
      </p:pic>
      <p:sp>
        <p:nvSpPr>
          <p:cNvPr id="10" name="TextBox 9">
            <a:extLst>
              <a:ext uri="{FF2B5EF4-FFF2-40B4-BE49-F238E27FC236}">
                <a16:creationId xmlns:a16="http://schemas.microsoft.com/office/drawing/2014/main" id="{A4901FCE-D84A-48EE-991C-0AFABBD29F21}"/>
              </a:ext>
            </a:extLst>
          </p:cNvPr>
          <p:cNvSpPr txBox="1"/>
          <p:nvPr/>
        </p:nvSpPr>
        <p:spPr>
          <a:xfrm>
            <a:off x="838200" y="1798320"/>
            <a:ext cx="6614160" cy="4493538"/>
          </a:xfrm>
          <a:prstGeom prst="rect">
            <a:avLst/>
          </a:prstGeom>
          <a:noFill/>
        </p:spPr>
        <p:txBody>
          <a:bodyPr wrap="square" rtlCol="0">
            <a:spAutoFit/>
          </a:bodyPr>
          <a:lstStyle/>
          <a:p>
            <a:pPr algn="just"/>
            <a:r>
              <a:rPr lang="en-US" sz="2600" b="0" i="0" dirty="0">
                <a:solidFill>
                  <a:srgbClr val="000000"/>
                </a:solidFill>
                <a:effectLst/>
              </a:rPr>
              <a:t>OMR scanner is a hardware device/machine it has an </a:t>
            </a:r>
            <a:r>
              <a:rPr lang="en-US" sz="2600" b="1" i="0" dirty="0">
                <a:solidFill>
                  <a:srgbClr val="FF0000"/>
                </a:solidFill>
                <a:effectLst/>
              </a:rPr>
              <a:t>optical device </a:t>
            </a:r>
            <a:r>
              <a:rPr lang="en-US" sz="2600" b="0" i="0" dirty="0">
                <a:solidFill>
                  <a:srgbClr val="000000"/>
                </a:solidFill>
                <a:effectLst/>
              </a:rPr>
              <a:t>which is used to scan OMR sheets. The OMR scanner throws a light onto the filled form, the scanner then detects the contrasting areas of the light at certain positions on the form, some portion of the </a:t>
            </a:r>
            <a:r>
              <a:rPr lang="en-US" sz="2600" b="1" i="0" dirty="0">
                <a:solidFill>
                  <a:srgbClr val="FF0000"/>
                </a:solidFill>
                <a:effectLst/>
              </a:rPr>
              <a:t>OMR detects black marks</a:t>
            </a:r>
            <a:r>
              <a:rPr lang="en-US" sz="2600" b="0" i="0" dirty="0">
                <a:solidFill>
                  <a:srgbClr val="FF0000"/>
                </a:solidFill>
                <a:effectLst/>
              </a:rPr>
              <a:t> </a:t>
            </a:r>
            <a:r>
              <a:rPr lang="en-US" sz="2600" b="0" i="0" dirty="0">
                <a:solidFill>
                  <a:srgbClr val="000000"/>
                </a:solidFill>
                <a:effectLst/>
              </a:rPr>
              <a:t>because less light is reflected from the area due to the filled area and unfilled area fully reflect the light, the contacting colors help to detects the answer filled by the participants.</a:t>
            </a:r>
            <a:endParaRPr lang="en-US" sz="2600" dirty="0"/>
          </a:p>
        </p:txBody>
      </p:sp>
      <p:sp>
        <p:nvSpPr>
          <p:cNvPr id="3" name="Date Placeholder 2">
            <a:extLst>
              <a:ext uri="{FF2B5EF4-FFF2-40B4-BE49-F238E27FC236}">
                <a16:creationId xmlns:a16="http://schemas.microsoft.com/office/drawing/2014/main" id="{FBF10702-81F3-47E9-8C5B-CB44DA1366FF}"/>
              </a:ext>
            </a:extLst>
          </p:cNvPr>
          <p:cNvSpPr>
            <a:spLocks noGrp="1"/>
          </p:cNvSpPr>
          <p:nvPr>
            <p:ph type="dt" sz="half" idx="10"/>
          </p:nvPr>
        </p:nvSpPr>
        <p:spPr/>
        <p:txBody>
          <a:bodyPr/>
          <a:lstStyle/>
          <a:p>
            <a:fld id="{FA2C2291-1DBA-4787-BC0F-88A899561CDB}" type="datetime1">
              <a:rPr lang="en-US" smtClean="0"/>
              <a:t>10/28/2024</a:t>
            </a:fld>
            <a:endParaRPr lang="en-US"/>
          </a:p>
        </p:txBody>
      </p:sp>
      <p:sp>
        <p:nvSpPr>
          <p:cNvPr id="4" name="Footer Placeholder 3">
            <a:extLst>
              <a:ext uri="{FF2B5EF4-FFF2-40B4-BE49-F238E27FC236}">
                <a16:creationId xmlns:a16="http://schemas.microsoft.com/office/drawing/2014/main" id="{6F9D9FA0-E633-4774-AEAA-57DB6612BF3B}"/>
              </a:ext>
            </a:extLst>
          </p:cNvPr>
          <p:cNvSpPr>
            <a:spLocks noGrp="1"/>
          </p:cNvSpPr>
          <p:nvPr>
            <p:ph type="ftr" sz="quarter" idx="11"/>
          </p:nvPr>
        </p:nvSpPr>
        <p:spPr/>
        <p:txBody>
          <a:bodyPr/>
          <a:lstStyle/>
          <a:p>
            <a:r>
              <a:rPr lang="en-US"/>
              <a:t>Nahidul Islam, Lecturer Dept. of CSE</a:t>
            </a:r>
          </a:p>
        </p:txBody>
      </p:sp>
      <p:sp>
        <p:nvSpPr>
          <p:cNvPr id="5" name="Slide Number Placeholder 4">
            <a:extLst>
              <a:ext uri="{FF2B5EF4-FFF2-40B4-BE49-F238E27FC236}">
                <a16:creationId xmlns:a16="http://schemas.microsoft.com/office/drawing/2014/main" id="{A032D5E2-300B-4AA6-A539-5B863ED8E4E3}"/>
              </a:ext>
            </a:extLst>
          </p:cNvPr>
          <p:cNvSpPr>
            <a:spLocks noGrp="1"/>
          </p:cNvSpPr>
          <p:nvPr>
            <p:ph type="sldNum" sz="quarter" idx="12"/>
          </p:nvPr>
        </p:nvSpPr>
        <p:spPr/>
        <p:txBody>
          <a:bodyPr/>
          <a:lstStyle/>
          <a:p>
            <a:fld id="{25FACD85-A7AB-4675-BC77-970DBB3BF9B8}" type="slidenum">
              <a:rPr lang="en-US" smtClean="0"/>
              <a:t>10</a:t>
            </a:fld>
            <a:endParaRPr lang="en-US"/>
          </a:p>
        </p:txBody>
      </p:sp>
    </p:spTree>
    <p:extLst>
      <p:ext uri="{BB962C8B-B14F-4D97-AF65-F5344CB8AC3E}">
        <p14:creationId xmlns:p14="http://schemas.microsoft.com/office/powerpoint/2010/main" val="3736085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AFA6E-2042-43AE-A77C-040D01EB11AC}"/>
              </a:ext>
            </a:extLst>
          </p:cNvPr>
          <p:cNvSpPr>
            <a:spLocks noGrp="1"/>
          </p:cNvSpPr>
          <p:nvPr>
            <p:ph type="title"/>
          </p:nvPr>
        </p:nvSpPr>
        <p:spPr/>
        <p:txBody>
          <a:bodyPr/>
          <a:lstStyle/>
          <a:p>
            <a:r>
              <a:rPr lang="en-US" b="1" dirty="0"/>
              <a:t>OCR(Optical Character Recognition)</a:t>
            </a:r>
          </a:p>
        </p:txBody>
      </p:sp>
      <p:sp>
        <p:nvSpPr>
          <p:cNvPr id="3" name="Content Placeholder 2">
            <a:extLst>
              <a:ext uri="{FF2B5EF4-FFF2-40B4-BE49-F238E27FC236}">
                <a16:creationId xmlns:a16="http://schemas.microsoft.com/office/drawing/2014/main" id="{11845825-6812-47D8-ACDA-80B2F550B85C}"/>
              </a:ext>
            </a:extLst>
          </p:cNvPr>
          <p:cNvSpPr>
            <a:spLocks noGrp="1"/>
          </p:cNvSpPr>
          <p:nvPr>
            <p:ph idx="1"/>
          </p:nvPr>
        </p:nvSpPr>
        <p:spPr>
          <a:xfrm>
            <a:off x="863600" y="1828799"/>
            <a:ext cx="7061200" cy="4348163"/>
          </a:xfrm>
        </p:spPr>
        <p:txBody>
          <a:bodyPr numCol="1">
            <a:normAutofit fontScale="62500" lnSpcReduction="20000"/>
          </a:bodyPr>
          <a:lstStyle/>
          <a:p>
            <a:pPr marL="0" indent="0">
              <a:buNone/>
            </a:pPr>
            <a:r>
              <a:rPr lang="en-US" dirty="0"/>
              <a:t>OCR is a technology that converts various types of documents—scanned paper, images, PDFs—into editable and searchable digital text.</a:t>
            </a:r>
          </a:p>
          <a:p>
            <a:pPr marL="0" indent="0">
              <a:buNone/>
            </a:pPr>
            <a:r>
              <a:rPr lang="en-US" b="1" dirty="0"/>
              <a:t>How It Works:</a:t>
            </a:r>
            <a:endParaRPr lang="en-US" dirty="0"/>
          </a:p>
          <a:p>
            <a:pPr>
              <a:buFont typeface="+mj-lt"/>
              <a:buAutoNum type="arabicPeriod"/>
            </a:pPr>
            <a:r>
              <a:rPr lang="en-US" b="1" dirty="0"/>
              <a:t>Image Acquisition:</a:t>
            </a:r>
            <a:r>
              <a:rPr lang="en-US" dirty="0"/>
              <a:t> Capture an image of the document using a scanner or camera.</a:t>
            </a:r>
          </a:p>
          <a:p>
            <a:pPr>
              <a:buFont typeface="+mj-lt"/>
              <a:buAutoNum type="arabicPeriod"/>
            </a:pPr>
            <a:r>
              <a:rPr lang="en-US" b="1" dirty="0"/>
              <a:t>Preprocessing:</a:t>
            </a:r>
            <a:r>
              <a:rPr lang="en-US" dirty="0"/>
              <a:t> Enhance the image through grayscale conversion, noise reduction, binarization.</a:t>
            </a:r>
          </a:p>
          <a:p>
            <a:pPr>
              <a:buFont typeface="+mj-lt"/>
              <a:buAutoNum type="arabicPeriod"/>
            </a:pPr>
            <a:r>
              <a:rPr lang="en-US" b="1" dirty="0"/>
              <a:t>Text Detection:</a:t>
            </a:r>
            <a:r>
              <a:rPr lang="en-US" dirty="0"/>
              <a:t> Identify areas containing text, segmenting into blocks, lines, and characters.</a:t>
            </a:r>
          </a:p>
          <a:p>
            <a:pPr>
              <a:buFont typeface="+mj-lt"/>
              <a:buAutoNum type="arabicPeriod"/>
            </a:pPr>
            <a:r>
              <a:rPr lang="en-US" b="1" dirty="0"/>
              <a:t>Character Recognition:</a:t>
            </a:r>
            <a:r>
              <a:rPr lang="en-US" dirty="0"/>
              <a:t> Use pattern recognition, feature extraction, and machine learning to identify characters.</a:t>
            </a:r>
          </a:p>
          <a:p>
            <a:pPr>
              <a:buFont typeface="+mj-lt"/>
              <a:buAutoNum type="arabicPeriod"/>
            </a:pPr>
            <a:r>
              <a:rPr lang="en-US" b="1" dirty="0"/>
              <a:t>Post-Processing:</a:t>
            </a:r>
            <a:r>
              <a:rPr lang="en-US" dirty="0"/>
              <a:t> Improve accuracy with dictionaries and language models.</a:t>
            </a:r>
          </a:p>
          <a:p>
            <a:pPr>
              <a:buFont typeface="+mj-lt"/>
              <a:buAutoNum type="arabicPeriod"/>
            </a:pPr>
            <a:r>
              <a:rPr lang="en-US" b="1" dirty="0"/>
              <a:t>Output:</a:t>
            </a:r>
            <a:r>
              <a:rPr lang="en-US" dirty="0"/>
              <a:t> Export the recognized text into formats like plain text or PDFs.</a:t>
            </a:r>
          </a:p>
        </p:txBody>
      </p:sp>
      <p:pic>
        <p:nvPicPr>
          <p:cNvPr id="7" name="Picture 6">
            <a:extLst>
              <a:ext uri="{FF2B5EF4-FFF2-40B4-BE49-F238E27FC236}">
                <a16:creationId xmlns:a16="http://schemas.microsoft.com/office/drawing/2014/main" id="{6D3B7754-2482-461A-868D-AAB7BB73FF4A}"/>
              </a:ext>
            </a:extLst>
          </p:cNvPr>
          <p:cNvPicPr>
            <a:picLocks noChangeAspect="1"/>
          </p:cNvPicPr>
          <p:nvPr/>
        </p:nvPicPr>
        <p:blipFill>
          <a:blip r:embed="rId2"/>
          <a:stretch>
            <a:fillRect/>
          </a:stretch>
        </p:blipFill>
        <p:spPr>
          <a:xfrm>
            <a:off x="7942897" y="2087880"/>
            <a:ext cx="3548063" cy="3429000"/>
          </a:xfrm>
          <a:prstGeom prst="rect">
            <a:avLst/>
          </a:prstGeom>
        </p:spPr>
      </p:pic>
      <p:sp>
        <p:nvSpPr>
          <p:cNvPr id="4" name="Date Placeholder 3">
            <a:extLst>
              <a:ext uri="{FF2B5EF4-FFF2-40B4-BE49-F238E27FC236}">
                <a16:creationId xmlns:a16="http://schemas.microsoft.com/office/drawing/2014/main" id="{085410C6-C363-446A-8A56-871FA0C4819A}"/>
              </a:ext>
            </a:extLst>
          </p:cNvPr>
          <p:cNvSpPr>
            <a:spLocks noGrp="1"/>
          </p:cNvSpPr>
          <p:nvPr>
            <p:ph type="dt" sz="half" idx="10"/>
          </p:nvPr>
        </p:nvSpPr>
        <p:spPr/>
        <p:txBody>
          <a:bodyPr/>
          <a:lstStyle/>
          <a:p>
            <a:fld id="{C9682DA2-59B1-4947-BAF9-EC15AAECA569}" type="datetime1">
              <a:rPr lang="en-US" smtClean="0"/>
              <a:t>10/28/2024</a:t>
            </a:fld>
            <a:endParaRPr lang="en-US"/>
          </a:p>
        </p:txBody>
      </p:sp>
      <p:sp>
        <p:nvSpPr>
          <p:cNvPr id="5" name="Footer Placeholder 4">
            <a:extLst>
              <a:ext uri="{FF2B5EF4-FFF2-40B4-BE49-F238E27FC236}">
                <a16:creationId xmlns:a16="http://schemas.microsoft.com/office/drawing/2014/main" id="{27B04CF5-E3B8-4CD9-BDF4-4224188238CD}"/>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FBD3893F-F7A9-4EEC-8455-DA9B42B83222}"/>
              </a:ext>
            </a:extLst>
          </p:cNvPr>
          <p:cNvSpPr>
            <a:spLocks noGrp="1"/>
          </p:cNvSpPr>
          <p:nvPr>
            <p:ph type="sldNum" sz="quarter" idx="12"/>
          </p:nvPr>
        </p:nvSpPr>
        <p:spPr/>
        <p:txBody>
          <a:bodyPr/>
          <a:lstStyle/>
          <a:p>
            <a:fld id="{25FACD85-A7AB-4675-BC77-970DBB3BF9B8}" type="slidenum">
              <a:rPr lang="en-US" smtClean="0"/>
              <a:t>11</a:t>
            </a:fld>
            <a:endParaRPr lang="en-US"/>
          </a:p>
        </p:txBody>
      </p:sp>
    </p:spTree>
    <p:extLst>
      <p:ext uri="{BB962C8B-B14F-4D97-AF65-F5344CB8AC3E}">
        <p14:creationId xmlns:p14="http://schemas.microsoft.com/office/powerpoint/2010/main" val="3030057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D029-12D3-4122-ADD1-0DDFCE0B7E71}"/>
              </a:ext>
            </a:extLst>
          </p:cNvPr>
          <p:cNvSpPr>
            <a:spLocks noGrp="1"/>
          </p:cNvSpPr>
          <p:nvPr>
            <p:ph type="title"/>
          </p:nvPr>
        </p:nvSpPr>
        <p:spPr/>
        <p:txBody>
          <a:bodyPr/>
          <a:lstStyle/>
          <a:p>
            <a:r>
              <a:rPr lang="en-US" b="1" dirty="0"/>
              <a:t>MICR(Magnetic Ink Character Recognition)</a:t>
            </a:r>
          </a:p>
        </p:txBody>
      </p:sp>
      <p:sp>
        <p:nvSpPr>
          <p:cNvPr id="3" name="Content Placeholder 2">
            <a:extLst>
              <a:ext uri="{FF2B5EF4-FFF2-40B4-BE49-F238E27FC236}">
                <a16:creationId xmlns:a16="http://schemas.microsoft.com/office/drawing/2014/main" id="{BB01D3B4-49A9-4545-A2A5-6B83D4867125}"/>
              </a:ext>
            </a:extLst>
          </p:cNvPr>
          <p:cNvSpPr>
            <a:spLocks noGrp="1"/>
          </p:cNvSpPr>
          <p:nvPr>
            <p:ph idx="1"/>
          </p:nvPr>
        </p:nvSpPr>
        <p:spPr/>
        <p:txBody>
          <a:bodyPr>
            <a:normAutofit/>
          </a:bodyPr>
          <a:lstStyle/>
          <a:p>
            <a:pPr marL="0" indent="0" algn="just">
              <a:buNone/>
            </a:pPr>
            <a:r>
              <a:rPr lang="en-US" sz="2400" dirty="0"/>
              <a:t>MICR is a technology used in recognition of originality of document with the help of special ink and character.</a:t>
            </a:r>
          </a:p>
          <a:p>
            <a:pPr marL="0" indent="0" algn="just">
              <a:buNone/>
            </a:pPr>
            <a:r>
              <a:rPr lang="en-US" sz="2400" dirty="0"/>
              <a:t>Bank’s code number and cheque number are printed on the cheque that contain particle of magnetic iron material that are machine readable. </a:t>
            </a:r>
            <a:r>
              <a:rPr lang="en-US" sz="2400" b="0" i="0" dirty="0">
                <a:solidFill>
                  <a:srgbClr val="000000"/>
                </a:solidFill>
                <a:effectLst/>
              </a:rPr>
              <a:t>These readers, equipped with magnetic sensors, detect the magnetic signals generated by the ink. </a:t>
            </a:r>
            <a:r>
              <a:rPr lang="en-US" sz="2400" dirty="0"/>
              <a:t>The MICR detects the ink’s magnetic patterns and compares it to the types of patterns in its memory.</a:t>
            </a:r>
          </a:p>
          <a:p>
            <a:pPr marL="0" indent="0" algn="just">
              <a:buNone/>
            </a:pPr>
            <a:r>
              <a:rPr lang="en-US" sz="2400" b="1" dirty="0"/>
              <a:t>MICR Code: </a:t>
            </a:r>
            <a:r>
              <a:rPr lang="en-US" sz="2400" dirty="0"/>
              <a:t>Three digit signifies about </a:t>
            </a:r>
            <a:r>
              <a:rPr lang="en-US" sz="2400" b="1" dirty="0">
                <a:solidFill>
                  <a:srgbClr val="FF0000"/>
                </a:solidFill>
              </a:rPr>
              <a:t>city code</a:t>
            </a:r>
            <a:r>
              <a:rPr lang="en-US" sz="2400" dirty="0"/>
              <a:t>, next three about represent </a:t>
            </a:r>
            <a:r>
              <a:rPr lang="en-US" sz="2400" b="1" dirty="0">
                <a:solidFill>
                  <a:srgbClr val="FF0000"/>
                </a:solidFill>
              </a:rPr>
              <a:t>bank code</a:t>
            </a:r>
            <a:r>
              <a:rPr lang="en-US" sz="2400" dirty="0"/>
              <a:t>, and last three about </a:t>
            </a:r>
            <a:r>
              <a:rPr lang="en-US" sz="2400" b="1" dirty="0">
                <a:solidFill>
                  <a:srgbClr val="FF0000"/>
                </a:solidFill>
              </a:rPr>
              <a:t>branch code</a:t>
            </a:r>
            <a:r>
              <a:rPr lang="en-US" sz="2400" dirty="0"/>
              <a:t>.</a:t>
            </a:r>
          </a:p>
          <a:p>
            <a:pPr marL="0" indent="0" algn="just">
              <a:buNone/>
            </a:pPr>
            <a:r>
              <a:rPr lang="en-US" sz="2400" dirty="0"/>
              <a:t>It is majorly used by bank to process and clear cheque.</a:t>
            </a:r>
          </a:p>
        </p:txBody>
      </p:sp>
      <p:sp>
        <p:nvSpPr>
          <p:cNvPr id="4" name="Date Placeholder 3">
            <a:extLst>
              <a:ext uri="{FF2B5EF4-FFF2-40B4-BE49-F238E27FC236}">
                <a16:creationId xmlns:a16="http://schemas.microsoft.com/office/drawing/2014/main" id="{1F072E05-0184-45AD-9F2A-3CD132FE6D55}"/>
              </a:ext>
            </a:extLst>
          </p:cNvPr>
          <p:cNvSpPr>
            <a:spLocks noGrp="1"/>
          </p:cNvSpPr>
          <p:nvPr>
            <p:ph type="dt" sz="half" idx="10"/>
          </p:nvPr>
        </p:nvSpPr>
        <p:spPr/>
        <p:txBody>
          <a:bodyPr/>
          <a:lstStyle/>
          <a:p>
            <a:fld id="{2F42C5DE-38A7-4F9D-B22F-3E24CCA2B133}" type="datetime1">
              <a:rPr lang="en-US" smtClean="0"/>
              <a:t>10/28/2024</a:t>
            </a:fld>
            <a:endParaRPr lang="en-US"/>
          </a:p>
        </p:txBody>
      </p:sp>
      <p:sp>
        <p:nvSpPr>
          <p:cNvPr id="5" name="Footer Placeholder 4">
            <a:extLst>
              <a:ext uri="{FF2B5EF4-FFF2-40B4-BE49-F238E27FC236}">
                <a16:creationId xmlns:a16="http://schemas.microsoft.com/office/drawing/2014/main" id="{43ADAD51-02F9-458D-B220-F330963F8EC6}"/>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E0BBC94E-86E7-443A-B21C-C2D8AA55D0EF}"/>
              </a:ext>
            </a:extLst>
          </p:cNvPr>
          <p:cNvSpPr>
            <a:spLocks noGrp="1"/>
          </p:cNvSpPr>
          <p:nvPr>
            <p:ph type="sldNum" sz="quarter" idx="12"/>
          </p:nvPr>
        </p:nvSpPr>
        <p:spPr/>
        <p:txBody>
          <a:bodyPr/>
          <a:lstStyle/>
          <a:p>
            <a:fld id="{25FACD85-A7AB-4675-BC77-970DBB3BF9B8}" type="slidenum">
              <a:rPr lang="en-US" smtClean="0"/>
              <a:t>12</a:t>
            </a:fld>
            <a:endParaRPr lang="en-US" dirty="0"/>
          </a:p>
        </p:txBody>
      </p:sp>
    </p:spTree>
    <p:extLst>
      <p:ext uri="{BB962C8B-B14F-4D97-AF65-F5344CB8AC3E}">
        <p14:creationId xmlns:p14="http://schemas.microsoft.com/office/powerpoint/2010/main" val="743673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1A04E-7D5E-4F52-9324-1B24226ED2D7}"/>
              </a:ext>
            </a:extLst>
          </p:cNvPr>
          <p:cNvSpPr>
            <a:spLocks noGrp="1"/>
          </p:cNvSpPr>
          <p:nvPr>
            <p:ph type="title"/>
          </p:nvPr>
        </p:nvSpPr>
        <p:spPr/>
        <p:txBody>
          <a:bodyPr/>
          <a:lstStyle/>
          <a:p>
            <a:r>
              <a:rPr lang="en-US" b="1" dirty="0"/>
              <a:t>MICR(Magnetic Ink Character Recognition)</a:t>
            </a:r>
          </a:p>
        </p:txBody>
      </p:sp>
      <p:sp>
        <p:nvSpPr>
          <p:cNvPr id="3" name="Content Placeholder 2">
            <a:extLst>
              <a:ext uri="{FF2B5EF4-FFF2-40B4-BE49-F238E27FC236}">
                <a16:creationId xmlns:a16="http://schemas.microsoft.com/office/drawing/2014/main" id="{24387DC5-144C-4E62-9A4F-FE28AD65A135}"/>
              </a:ext>
            </a:extLst>
          </p:cNvPr>
          <p:cNvSpPr>
            <a:spLocks noGrp="1"/>
          </p:cNvSpPr>
          <p:nvPr>
            <p:ph idx="1"/>
          </p:nvPr>
        </p:nvSpPr>
        <p:spPr/>
        <p:txBody>
          <a:bodyPr/>
          <a:lstStyle/>
          <a:p>
            <a:pPr marL="0" indent="0">
              <a:buNone/>
            </a:pPr>
            <a:r>
              <a:rPr lang="en-US" dirty="0"/>
              <a:t> </a:t>
            </a:r>
          </a:p>
        </p:txBody>
      </p:sp>
      <p:sp>
        <p:nvSpPr>
          <p:cNvPr id="4" name="Date Placeholder 3">
            <a:extLst>
              <a:ext uri="{FF2B5EF4-FFF2-40B4-BE49-F238E27FC236}">
                <a16:creationId xmlns:a16="http://schemas.microsoft.com/office/drawing/2014/main" id="{38294DBE-4095-4153-B3B5-FEF75839C26E}"/>
              </a:ext>
            </a:extLst>
          </p:cNvPr>
          <p:cNvSpPr>
            <a:spLocks noGrp="1"/>
          </p:cNvSpPr>
          <p:nvPr>
            <p:ph type="dt" sz="half" idx="10"/>
          </p:nvPr>
        </p:nvSpPr>
        <p:spPr/>
        <p:txBody>
          <a:bodyPr/>
          <a:lstStyle/>
          <a:p>
            <a:fld id="{2F42C5DE-38A7-4F9D-B22F-3E24CCA2B133}" type="datetime1">
              <a:rPr lang="en-US" smtClean="0"/>
              <a:t>10/28/2024</a:t>
            </a:fld>
            <a:endParaRPr lang="en-US"/>
          </a:p>
        </p:txBody>
      </p:sp>
      <p:sp>
        <p:nvSpPr>
          <p:cNvPr id="5" name="Footer Placeholder 4">
            <a:extLst>
              <a:ext uri="{FF2B5EF4-FFF2-40B4-BE49-F238E27FC236}">
                <a16:creationId xmlns:a16="http://schemas.microsoft.com/office/drawing/2014/main" id="{50E9ECDF-0D0F-44C6-A40D-052C37770DD9}"/>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40F3BD5F-BDA2-41CD-B344-BEB86B4F2ECD}"/>
              </a:ext>
            </a:extLst>
          </p:cNvPr>
          <p:cNvSpPr>
            <a:spLocks noGrp="1"/>
          </p:cNvSpPr>
          <p:nvPr>
            <p:ph type="sldNum" sz="quarter" idx="12"/>
          </p:nvPr>
        </p:nvSpPr>
        <p:spPr/>
        <p:txBody>
          <a:bodyPr/>
          <a:lstStyle/>
          <a:p>
            <a:fld id="{25FACD85-A7AB-4675-BC77-970DBB3BF9B8}" type="slidenum">
              <a:rPr lang="en-US" smtClean="0"/>
              <a:t>13</a:t>
            </a:fld>
            <a:endParaRPr lang="en-US"/>
          </a:p>
        </p:txBody>
      </p:sp>
      <p:pic>
        <p:nvPicPr>
          <p:cNvPr id="8" name="Picture 7">
            <a:extLst>
              <a:ext uri="{FF2B5EF4-FFF2-40B4-BE49-F238E27FC236}">
                <a16:creationId xmlns:a16="http://schemas.microsoft.com/office/drawing/2014/main" id="{00136785-F45F-4C2C-8CB3-15206DF417A5}"/>
              </a:ext>
            </a:extLst>
          </p:cNvPr>
          <p:cNvPicPr>
            <a:picLocks noChangeAspect="1"/>
          </p:cNvPicPr>
          <p:nvPr/>
        </p:nvPicPr>
        <p:blipFill>
          <a:blip r:embed="rId2"/>
          <a:stretch>
            <a:fillRect/>
          </a:stretch>
        </p:blipFill>
        <p:spPr>
          <a:xfrm>
            <a:off x="6096000" y="2127112"/>
            <a:ext cx="6095699" cy="3748363"/>
          </a:xfrm>
          <a:prstGeom prst="rect">
            <a:avLst/>
          </a:prstGeom>
        </p:spPr>
      </p:pic>
      <p:pic>
        <p:nvPicPr>
          <p:cNvPr id="1028" name="Picture 4" descr="What Is Micr Magnetic Ink Character Recognition вђ Definition From –  NBKomputer">
            <a:extLst>
              <a:ext uri="{FF2B5EF4-FFF2-40B4-BE49-F238E27FC236}">
                <a16:creationId xmlns:a16="http://schemas.microsoft.com/office/drawing/2014/main" id="{4FCDA9D9-E0FC-4FC3-B3C3-A570067B9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0" y="2393224"/>
            <a:ext cx="4419600" cy="272574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483D5A8-E94F-40E5-9233-D522C2191F0D}"/>
              </a:ext>
            </a:extLst>
          </p:cNvPr>
          <p:cNvSpPr txBox="1"/>
          <p:nvPr/>
        </p:nvSpPr>
        <p:spPr>
          <a:xfrm flipH="1">
            <a:off x="2583179" y="5463300"/>
            <a:ext cx="970281" cy="369332"/>
          </a:xfrm>
          <a:prstGeom prst="rect">
            <a:avLst/>
          </a:prstGeom>
          <a:noFill/>
        </p:spPr>
        <p:txBody>
          <a:bodyPr wrap="square" rtlCol="0">
            <a:spAutoFit/>
          </a:bodyPr>
          <a:lstStyle/>
          <a:p>
            <a:r>
              <a:rPr lang="en-US" b="1" dirty="0"/>
              <a:t>MICR</a:t>
            </a:r>
          </a:p>
        </p:txBody>
      </p:sp>
    </p:spTree>
    <p:extLst>
      <p:ext uri="{BB962C8B-B14F-4D97-AF65-F5344CB8AC3E}">
        <p14:creationId xmlns:p14="http://schemas.microsoft.com/office/powerpoint/2010/main" val="2489993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41341-81E8-48ED-8177-5FC9F471D812}"/>
              </a:ext>
            </a:extLst>
          </p:cNvPr>
          <p:cNvSpPr>
            <a:spLocks noGrp="1"/>
          </p:cNvSpPr>
          <p:nvPr>
            <p:ph type="title"/>
          </p:nvPr>
        </p:nvSpPr>
        <p:spPr/>
        <p:txBody>
          <a:bodyPr/>
          <a:lstStyle/>
          <a:p>
            <a:r>
              <a:rPr lang="en-US" b="1" dirty="0"/>
              <a:t>Bar Code Reader </a:t>
            </a:r>
          </a:p>
        </p:txBody>
      </p:sp>
      <p:sp>
        <p:nvSpPr>
          <p:cNvPr id="4" name="Date Placeholder 3">
            <a:extLst>
              <a:ext uri="{FF2B5EF4-FFF2-40B4-BE49-F238E27FC236}">
                <a16:creationId xmlns:a16="http://schemas.microsoft.com/office/drawing/2014/main" id="{01683A73-6117-4349-A7E3-F31B4333A5AB}"/>
              </a:ext>
            </a:extLst>
          </p:cNvPr>
          <p:cNvSpPr>
            <a:spLocks noGrp="1"/>
          </p:cNvSpPr>
          <p:nvPr>
            <p:ph type="dt" sz="half" idx="10"/>
          </p:nvPr>
        </p:nvSpPr>
        <p:spPr/>
        <p:txBody>
          <a:bodyPr/>
          <a:lstStyle/>
          <a:p>
            <a:fld id="{2F42C5DE-38A7-4F9D-B22F-3E24CCA2B133}" type="datetime1">
              <a:rPr lang="en-US" smtClean="0"/>
              <a:t>10/28/2024</a:t>
            </a:fld>
            <a:endParaRPr lang="en-US"/>
          </a:p>
        </p:txBody>
      </p:sp>
      <p:sp>
        <p:nvSpPr>
          <p:cNvPr id="5" name="Footer Placeholder 4">
            <a:extLst>
              <a:ext uri="{FF2B5EF4-FFF2-40B4-BE49-F238E27FC236}">
                <a16:creationId xmlns:a16="http://schemas.microsoft.com/office/drawing/2014/main" id="{6C49E3A6-F3B6-4ED9-8997-F71DB1594700}"/>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D2388488-FFB1-41DF-A634-0BCEE29AC4EF}"/>
              </a:ext>
            </a:extLst>
          </p:cNvPr>
          <p:cNvSpPr>
            <a:spLocks noGrp="1"/>
          </p:cNvSpPr>
          <p:nvPr>
            <p:ph type="sldNum" sz="quarter" idx="12"/>
          </p:nvPr>
        </p:nvSpPr>
        <p:spPr/>
        <p:txBody>
          <a:bodyPr/>
          <a:lstStyle/>
          <a:p>
            <a:fld id="{25FACD85-A7AB-4675-BC77-970DBB3BF9B8}" type="slidenum">
              <a:rPr lang="en-US" smtClean="0"/>
              <a:t>14</a:t>
            </a:fld>
            <a:endParaRPr lang="en-US"/>
          </a:p>
        </p:txBody>
      </p:sp>
      <p:sp>
        <p:nvSpPr>
          <p:cNvPr id="9" name="TextBox 8">
            <a:extLst>
              <a:ext uri="{FF2B5EF4-FFF2-40B4-BE49-F238E27FC236}">
                <a16:creationId xmlns:a16="http://schemas.microsoft.com/office/drawing/2014/main" id="{7400E138-C283-4504-B02C-FC449AF7005A}"/>
              </a:ext>
            </a:extLst>
          </p:cNvPr>
          <p:cNvSpPr txBox="1"/>
          <p:nvPr/>
        </p:nvSpPr>
        <p:spPr>
          <a:xfrm>
            <a:off x="1033065" y="1628776"/>
            <a:ext cx="6443265" cy="4616648"/>
          </a:xfrm>
          <a:prstGeom prst="rect">
            <a:avLst/>
          </a:prstGeom>
          <a:noFill/>
        </p:spPr>
        <p:txBody>
          <a:bodyPr wrap="square">
            <a:spAutoFit/>
          </a:bodyPr>
          <a:lstStyle/>
          <a:p>
            <a:pPr algn="just"/>
            <a:r>
              <a:rPr lang="en-US" sz="2100" b="0" i="0" dirty="0">
                <a:solidFill>
                  <a:srgbClr val="222222"/>
                </a:solidFill>
                <a:effectLst/>
              </a:rPr>
              <a:t>A barcode scanner usually consists of three different parts including the </a:t>
            </a:r>
            <a:r>
              <a:rPr lang="en-US" sz="2100" b="1" i="0" dirty="0">
                <a:solidFill>
                  <a:srgbClr val="222222"/>
                </a:solidFill>
                <a:effectLst/>
              </a:rPr>
              <a:t>illumination system</a:t>
            </a:r>
            <a:r>
              <a:rPr lang="en-US" sz="2100" b="0" i="0" dirty="0">
                <a:solidFill>
                  <a:srgbClr val="222222"/>
                </a:solidFill>
                <a:effectLst/>
              </a:rPr>
              <a:t>, </a:t>
            </a:r>
            <a:r>
              <a:rPr lang="en-US" sz="2100" b="1" i="0" dirty="0">
                <a:solidFill>
                  <a:srgbClr val="222222"/>
                </a:solidFill>
                <a:effectLst/>
              </a:rPr>
              <a:t>the sensor</a:t>
            </a:r>
            <a:r>
              <a:rPr lang="en-US" sz="2100" b="0" i="0" dirty="0">
                <a:solidFill>
                  <a:srgbClr val="222222"/>
                </a:solidFill>
                <a:effectLst/>
              </a:rPr>
              <a:t>, and </a:t>
            </a:r>
            <a:r>
              <a:rPr lang="en-US" sz="2100" b="1" i="0" dirty="0">
                <a:solidFill>
                  <a:srgbClr val="222222"/>
                </a:solidFill>
                <a:effectLst/>
              </a:rPr>
              <a:t>the decoder</a:t>
            </a:r>
            <a:r>
              <a:rPr lang="en-US" sz="2100" b="0" i="0" dirty="0">
                <a:solidFill>
                  <a:srgbClr val="222222"/>
                </a:solidFill>
                <a:effectLst/>
              </a:rPr>
              <a:t>. In general, a barcode scanner “scans” the black and white elements of a barcode by illuminating the code with a red laser light, which is then converted into matching text. More specifically, the sensor in the barcode scanner detects the reflected light from the illumination system (the red light) and generates an analog signal that is sent to the decoder. The decoder interprets that signal, validates the barcode using the check digit, and converts it into text. This converted text is delivered by the scanner to a computer software system holding a database of the maker, cost, and quantity of all products sold.</a:t>
            </a:r>
            <a:endParaRPr lang="en-US" sz="2100" dirty="0"/>
          </a:p>
        </p:txBody>
      </p:sp>
      <p:pic>
        <p:nvPicPr>
          <p:cNvPr id="11" name="Content Placeholder 10">
            <a:extLst>
              <a:ext uri="{FF2B5EF4-FFF2-40B4-BE49-F238E27FC236}">
                <a16:creationId xmlns:a16="http://schemas.microsoft.com/office/drawing/2014/main" id="{D23B165A-3152-4E6C-8620-3DBF3AA8716C}"/>
              </a:ext>
            </a:extLst>
          </p:cNvPr>
          <p:cNvPicPr>
            <a:picLocks noGrp="1" noChangeAspect="1"/>
          </p:cNvPicPr>
          <p:nvPr>
            <p:ph idx="1"/>
          </p:nvPr>
        </p:nvPicPr>
        <p:blipFill>
          <a:blip r:embed="rId2"/>
          <a:stretch>
            <a:fillRect/>
          </a:stretch>
        </p:blipFill>
        <p:spPr>
          <a:xfrm>
            <a:off x="8166652" y="3608617"/>
            <a:ext cx="2992283" cy="2884258"/>
          </a:xfrm>
        </p:spPr>
      </p:pic>
      <p:pic>
        <p:nvPicPr>
          <p:cNvPr id="2052" name="Picture 4" descr="Nahamo Handheld Barcode Scanner 1D/2D/QR Code Scanner 2.4G Wireless &amp; USB  Wired Bar Code Compatible with Windows Mac Linux for Supermarket Retail  Library Logistics Warehouse : Buy Online at Best Price in">
            <a:extLst>
              <a:ext uri="{FF2B5EF4-FFF2-40B4-BE49-F238E27FC236}">
                <a16:creationId xmlns:a16="http://schemas.microsoft.com/office/drawing/2014/main" id="{E19FE7A4-0051-42DF-8BF7-EF8BB2187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0600" y="1190624"/>
            <a:ext cx="2242564" cy="222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962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9AA9-835E-45E0-A6D0-CD3E58CB2BDC}"/>
              </a:ext>
            </a:extLst>
          </p:cNvPr>
          <p:cNvSpPr>
            <a:spLocks noGrp="1"/>
          </p:cNvSpPr>
          <p:nvPr>
            <p:ph type="title"/>
          </p:nvPr>
        </p:nvSpPr>
        <p:spPr/>
        <p:txBody>
          <a:bodyPr/>
          <a:lstStyle/>
          <a:p>
            <a:r>
              <a:rPr lang="en-US" b="1" dirty="0"/>
              <a:t>Scanner</a:t>
            </a:r>
          </a:p>
        </p:txBody>
      </p:sp>
      <p:sp>
        <p:nvSpPr>
          <p:cNvPr id="4" name="Date Placeholder 3">
            <a:extLst>
              <a:ext uri="{FF2B5EF4-FFF2-40B4-BE49-F238E27FC236}">
                <a16:creationId xmlns:a16="http://schemas.microsoft.com/office/drawing/2014/main" id="{6A816AA0-FC77-4469-A750-F93A01F7EB7C}"/>
              </a:ext>
            </a:extLst>
          </p:cNvPr>
          <p:cNvSpPr>
            <a:spLocks noGrp="1"/>
          </p:cNvSpPr>
          <p:nvPr>
            <p:ph type="dt" sz="half" idx="10"/>
          </p:nvPr>
        </p:nvSpPr>
        <p:spPr/>
        <p:txBody>
          <a:bodyPr/>
          <a:lstStyle/>
          <a:p>
            <a:fld id="{2F42C5DE-38A7-4F9D-B22F-3E24CCA2B133}" type="datetime1">
              <a:rPr lang="en-US" smtClean="0"/>
              <a:t>10/28/2024</a:t>
            </a:fld>
            <a:endParaRPr lang="en-US"/>
          </a:p>
        </p:txBody>
      </p:sp>
      <p:sp>
        <p:nvSpPr>
          <p:cNvPr id="5" name="Footer Placeholder 4">
            <a:extLst>
              <a:ext uri="{FF2B5EF4-FFF2-40B4-BE49-F238E27FC236}">
                <a16:creationId xmlns:a16="http://schemas.microsoft.com/office/drawing/2014/main" id="{8A710694-15F2-4C81-981C-4D511ECC4932}"/>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A48082EA-0573-41D3-80AD-62B9BEF91DAC}"/>
              </a:ext>
            </a:extLst>
          </p:cNvPr>
          <p:cNvSpPr>
            <a:spLocks noGrp="1"/>
          </p:cNvSpPr>
          <p:nvPr>
            <p:ph type="sldNum" sz="quarter" idx="12"/>
          </p:nvPr>
        </p:nvSpPr>
        <p:spPr/>
        <p:txBody>
          <a:bodyPr/>
          <a:lstStyle/>
          <a:p>
            <a:fld id="{25FACD85-A7AB-4675-BC77-970DBB3BF9B8}" type="slidenum">
              <a:rPr lang="en-US" smtClean="0"/>
              <a:t>15</a:t>
            </a:fld>
            <a:endParaRPr lang="en-US"/>
          </a:p>
        </p:txBody>
      </p:sp>
      <p:pic>
        <p:nvPicPr>
          <p:cNvPr id="6146" name="Picture 2" descr="Image scanner - Wikipedia">
            <a:extLst>
              <a:ext uri="{FF2B5EF4-FFF2-40B4-BE49-F238E27FC236}">
                <a16:creationId xmlns:a16="http://schemas.microsoft.com/office/drawing/2014/main" id="{4741E3EF-A775-40CA-BBBF-5F53EDF84A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89652" y="2489407"/>
            <a:ext cx="2603674" cy="22088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7D316E-3C12-4BFD-91D8-A01F398D999F}"/>
              </a:ext>
            </a:extLst>
          </p:cNvPr>
          <p:cNvSpPr txBox="1"/>
          <p:nvPr/>
        </p:nvSpPr>
        <p:spPr>
          <a:xfrm>
            <a:off x="922519" y="1410355"/>
            <a:ext cx="7884024" cy="5186035"/>
          </a:xfrm>
          <a:prstGeom prst="rect">
            <a:avLst/>
          </a:prstGeom>
          <a:noFill/>
        </p:spPr>
        <p:txBody>
          <a:bodyPr wrap="square" rtlCol="0">
            <a:spAutoFit/>
          </a:bodyPr>
          <a:lstStyle/>
          <a:p>
            <a:pPr algn="just"/>
            <a:r>
              <a:rPr lang="en-US" sz="2100" dirty="0"/>
              <a:t>A scanner is an input device, through which we can convert hard copy into soft copy. With the help of scanner text on paper, images, graphics and characters are scanned and stored in the computer. The most popular type of optical scanner is a </a:t>
            </a:r>
            <a:r>
              <a:rPr lang="en-US" sz="2100" b="1" dirty="0">
                <a:solidFill>
                  <a:srgbClr val="FF0000"/>
                </a:solidFill>
              </a:rPr>
              <a:t>flatbed scanner</a:t>
            </a:r>
            <a:r>
              <a:rPr lang="en-US" sz="2100" dirty="0"/>
              <a:t>, which scans documents on a flat surface. </a:t>
            </a:r>
          </a:p>
          <a:p>
            <a:pPr algn="just"/>
            <a:endParaRPr lang="en-US" sz="2100" dirty="0"/>
          </a:p>
          <a:p>
            <a:r>
              <a:rPr lang="en-US" sz="2400" b="1" dirty="0"/>
              <a:t>How It Works:</a:t>
            </a:r>
            <a:endParaRPr lang="en-US" sz="2400" dirty="0"/>
          </a:p>
          <a:p>
            <a:pPr>
              <a:buFont typeface="+mj-lt"/>
              <a:buAutoNum type="arabicPeriod"/>
            </a:pPr>
            <a:r>
              <a:rPr lang="en-US" sz="2000" b="1" dirty="0"/>
              <a:t>Document Placement:</a:t>
            </a:r>
            <a:r>
              <a:rPr lang="en-US" sz="2000" dirty="0"/>
              <a:t> The item to be scanned is placed face down on the glass surface.</a:t>
            </a:r>
          </a:p>
          <a:p>
            <a:pPr>
              <a:buFont typeface="+mj-lt"/>
              <a:buAutoNum type="arabicPeriod"/>
            </a:pPr>
            <a:r>
              <a:rPr lang="en-US" sz="2000" b="1" dirty="0"/>
              <a:t>Light Source:</a:t>
            </a:r>
            <a:r>
              <a:rPr lang="en-US" sz="2000" dirty="0"/>
              <a:t> A light source illuminates the document as the scanner head moves across it.</a:t>
            </a:r>
          </a:p>
          <a:p>
            <a:pPr>
              <a:buFont typeface="+mj-lt"/>
              <a:buAutoNum type="arabicPeriod"/>
            </a:pPr>
            <a:r>
              <a:rPr lang="en-US" sz="2000" b="1" dirty="0"/>
              <a:t>Image Capture:</a:t>
            </a:r>
            <a:r>
              <a:rPr lang="en-US" sz="2000" dirty="0"/>
              <a:t> Sensors capture the reflected light and convert it into a digital image.</a:t>
            </a:r>
          </a:p>
          <a:p>
            <a:pPr>
              <a:buFont typeface="+mj-lt"/>
              <a:buAutoNum type="arabicPeriod"/>
            </a:pPr>
            <a:r>
              <a:rPr lang="en-US" sz="2000" b="1" dirty="0"/>
              <a:t>Output:</a:t>
            </a:r>
            <a:r>
              <a:rPr lang="en-US" sz="2000" dirty="0"/>
              <a:t> The scanned image is processed and saved in various formats (e.g., JPEG, PDF)</a:t>
            </a:r>
          </a:p>
          <a:p>
            <a:pPr algn="just"/>
            <a:endParaRPr lang="en-US" sz="2100" dirty="0"/>
          </a:p>
        </p:txBody>
      </p:sp>
    </p:spTree>
    <p:extLst>
      <p:ext uri="{BB962C8B-B14F-4D97-AF65-F5344CB8AC3E}">
        <p14:creationId xmlns:p14="http://schemas.microsoft.com/office/powerpoint/2010/main" val="2231110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8FBE9-094F-4A21-A53B-CD4EB4FA4C28}"/>
              </a:ext>
            </a:extLst>
          </p:cNvPr>
          <p:cNvSpPr>
            <a:spLocks noGrp="1"/>
          </p:cNvSpPr>
          <p:nvPr>
            <p:ph type="title"/>
          </p:nvPr>
        </p:nvSpPr>
        <p:spPr/>
        <p:txBody>
          <a:bodyPr/>
          <a:lstStyle/>
          <a:p>
            <a:r>
              <a:rPr lang="en-US" b="1" dirty="0"/>
              <a:t>Output Hardware </a:t>
            </a:r>
          </a:p>
        </p:txBody>
      </p:sp>
      <p:sp>
        <p:nvSpPr>
          <p:cNvPr id="3" name="Content Placeholder 2">
            <a:extLst>
              <a:ext uri="{FF2B5EF4-FFF2-40B4-BE49-F238E27FC236}">
                <a16:creationId xmlns:a16="http://schemas.microsoft.com/office/drawing/2014/main" id="{0A214583-2772-426A-A1E8-2261AF0B479A}"/>
              </a:ext>
            </a:extLst>
          </p:cNvPr>
          <p:cNvSpPr>
            <a:spLocks noGrp="1"/>
          </p:cNvSpPr>
          <p:nvPr>
            <p:ph idx="1"/>
          </p:nvPr>
        </p:nvSpPr>
        <p:spPr>
          <a:xfrm>
            <a:off x="944880" y="4309746"/>
            <a:ext cx="10515600" cy="1736322"/>
          </a:xfrm>
        </p:spPr>
        <p:txBody>
          <a:bodyPr numCol="1"/>
          <a:lstStyle/>
          <a:p>
            <a:pPr marL="0" indent="0" algn="just">
              <a:buNone/>
            </a:pPr>
            <a:r>
              <a:rPr lang="en-US" b="1" i="0" dirty="0">
                <a:solidFill>
                  <a:srgbClr val="000000"/>
                </a:solidFill>
                <a:effectLst/>
              </a:rPr>
              <a:t>Output hardware</a:t>
            </a:r>
            <a:r>
              <a:rPr lang="en-US" b="0" i="0" dirty="0">
                <a:solidFill>
                  <a:srgbClr val="000000"/>
                </a:solidFill>
                <a:effectLst/>
              </a:rPr>
              <a:t> refers to the physical devices that allow a computer system to communicate    the results of its processing to the user or to other systems. These devices take the data processed by the computer and convert it into a form that humans can easily understand.</a:t>
            </a:r>
            <a:endParaRPr lang="en-US" dirty="0"/>
          </a:p>
        </p:txBody>
      </p:sp>
      <p:pic>
        <p:nvPicPr>
          <p:cNvPr id="7" name="Picture 6">
            <a:extLst>
              <a:ext uri="{FF2B5EF4-FFF2-40B4-BE49-F238E27FC236}">
                <a16:creationId xmlns:a16="http://schemas.microsoft.com/office/drawing/2014/main" id="{FC95AB7A-4BD9-4071-88F9-DE5B89ADE3FB}"/>
              </a:ext>
            </a:extLst>
          </p:cNvPr>
          <p:cNvPicPr>
            <a:picLocks noChangeAspect="1"/>
          </p:cNvPicPr>
          <p:nvPr/>
        </p:nvPicPr>
        <p:blipFill>
          <a:blip r:embed="rId2"/>
          <a:stretch>
            <a:fillRect/>
          </a:stretch>
        </p:blipFill>
        <p:spPr>
          <a:xfrm>
            <a:off x="3001805" y="1421533"/>
            <a:ext cx="5486875" cy="2674852"/>
          </a:xfrm>
          <a:prstGeom prst="rect">
            <a:avLst/>
          </a:prstGeom>
        </p:spPr>
      </p:pic>
      <p:sp>
        <p:nvSpPr>
          <p:cNvPr id="4" name="Date Placeholder 3">
            <a:extLst>
              <a:ext uri="{FF2B5EF4-FFF2-40B4-BE49-F238E27FC236}">
                <a16:creationId xmlns:a16="http://schemas.microsoft.com/office/drawing/2014/main" id="{BA03AB43-D737-4B47-B975-0068ACDBBAB4}"/>
              </a:ext>
            </a:extLst>
          </p:cNvPr>
          <p:cNvSpPr>
            <a:spLocks noGrp="1"/>
          </p:cNvSpPr>
          <p:nvPr>
            <p:ph type="dt" sz="half" idx="10"/>
          </p:nvPr>
        </p:nvSpPr>
        <p:spPr/>
        <p:txBody>
          <a:bodyPr/>
          <a:lstStyle/>
          <a:p>
            <a:fld id="{396CA94D-BF6C-4277-8E7A-77398811654A}" type="datetime1">
              <a:rPr lang="en-US" smtClean="0"/>
              <a:t>10/28/2024</a:t>
            </a:fld>
            <a:endParaRPr lang="en-US"/>
          </a:p>
        </p:txBody>
      </p:sp>
      <p:sp>
        <p:nvSpPr>
          <p:cNvPr id="5" name="Footer Placeholder 4">
            <a:extLst>
              <a:ext uri="{FF2B5EF4-FFF2-40B4-BE49-F238E27FC236}">
                <a16:creationId xmlns:a16="http://schemas.microsoft.com/office/drawing/2014/main" id="{2F7FE24F-B45F-4028-8B1B-F7408A3B6D8A}"/>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D1771E20-72F5-4760-8C1B-ACA72D26EDE8}"/>
              </a:ext>
            </a:extLst>
          </p:cNvPr>
          <p:cNvSpPr>
            <a:spLocks noGrp="1"/>
          </p:cNvSpPr>
          <p:nvPr>
            <p:ph type="sldNum" sz="quarter" idx="12"/>
          </p:nvPr>
        </p:nvSpPr>
        <p:spPr/>
        <p:txBody>
          <a:bodyPr/>
          <a:lstStyle/>
          <a:p>
            <a:fld id="{25FACD85-A7AB-4675-BC77-970DBB3BF9B8}" type="slidenum">
              <a:rPr lang="en-US" smtClean="0"/>
              <a:t>16</a:t>
            </a:fld>
            <a:endParaRPr lang="en-US"/>
          </a:p>
        </p:txBody>
      </p:sp>
    </p:spTree>
    <p:extLst>
      <p:ext uri="{BB962C8B-B14F-4D97-AF65-F5344CB8AC3E}">
        <p14:creationId xmlns:p14="http://schemas.microsoft.com/office/powerpoint/2010/main" val="3993159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7B19F-31D7-477B-9E39-7205E3FC538B}"/>
              </a:ext>
            </a:extLst>
          </p:cNvPr>
          <p:cNvSpPr>
            <a:spLocks noGrp="1"/>
          </p:cNvSpPr>
          <p:nvPr>
            <p:ph type="title"/>
          </p:nvPr>
        </p:nvSpPr>
        <p:spPr/>
        <p:txBody>
          <a:bodyPr/>
          <a:lstStyle/>
          <a:p>
            <a:r>
              <a:rPr lang="en-US" b="1" dirty="0"/>
              <a:t>Printer</a:t>
            </a:r>
          </a:p>
        </p:txBody>
      </p:sp>
      <p:sp>
        <p:nvSpPr>
          <p:cNvPr id="3" name="Content Placeholder 2">
            <a:extLst>
              <a:ext uri="{FF2B5EF4-FFF2-40B4-BE49-F238E27FC236}">
                <a16:creationId xmlns:a16="http://schemas.microsoft.com/office/drawing/2014/main" id="{D1D3329F-3576-4659-88D4-DBCA80581D75}"/>
              </a:ext>
            </a:extLst>
          </p:cNvPr>
          <p:cNvSpPr>
            <a:spLocks noGrp="1"/>
          </p:cNvSpPr>
          <p:nvPr>
            <p:ph idx="1"/>
          </p:nvPr>
        </p:nvSpPr>
        <p:spPr/>
        <p:txBody>
          <a:bodyPr>
            <a:normAutofit fontScale="85000" lnSpcReduction="20000"/>
          </a:bodyPr>
          <a:lstStyle/>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r>
              <a:rPr lang="en-US" dirty="0"/>
              <a:t>A printer is an output device that produces  text and graphics on a physical medium such as paper. </a:t>
            </a:r>
          </a:p>
          <a:p>
            <a:pPr marL="0" indent="0" algn="just">
              <a:buNone/>
            </a:pPr>
            <a:r>
              <a:rPr lang="en-US" b="1" dirty="0"/>
              <a:t>Speed:  </a:t>
            </a:r>
            <a:r>
              <a:rPr lang="en-US" dirty="0"/>
              <a:t>usually expressed in </a:t>
            </a:r>
            <a:r>
              <a:rPr lang="en-US" b="1" dirty="0"/>
              <a:t>PPM</a:t>
            </a:r>
            <a:r>
              <a:rPr lang="en-US" dirty="0"/>
              <a:t> (Pages per Minute) , </a:t>
            </a:r>
            <a:r>
              <a:rPr lang="en-US" b="1" dirty="0"/>
              <a:t>LPM</a:t>
            </a:r>
            <a:r>
              <a:rPr lang="en-US" dirty="0"/>
              <a:t>(Lines per Minute), </a:t>
            </a:r>
            <a:r>
              <a:rPr lang="en-US" b="1" dirty="0"/>
              <a:t>CPS</a:t>
            </a:r>
            <a:r>
              <a:rPr lang="en-US" dirty="0"/>
              <a:t>(Characters per Second).</a:t>
            </a:r>
          </a:p>
          <a:p>
            <a:pPr marL="0" indent="0" algn="just">
              <a:buNone/>
            </a:pPr>
            <a:r>
              <a:rPr lang="en-US" b="1" dirty="0"/>
              <a:t>Resolution: </a:t>
            </a:r>
            <a:r>
              <a:rPr lang="en-US" dirty="0"/>
              <a:t> expressed </a:t>
            </a:r>
            <a:r>
              <a:rPr lang="en-US"/>
              <a:t>as dot </a:t>
            </a:r>
            <a:r>
              <a:rPr lang="en-US" dirty="0"/>
              <a:t>per inch(dpi)</a:t>
            </a:r>
          </a:p>
          <a:p>
            <a:pPr marL="0" indent="0" algn="just">
              <a:buNone/>
            </a:pPr>
            <a:r>
              <a:rPr lang="en-US" b="1" dirty="0"/>
              <a:t>			</a:t>
            </a:r>
          </a:p>
        </p:txBody>
      </p:sp>
      <p:pic>
        <p:nvPicPr>
          <p:cNvPr id="7" name="Picture 6">
            <a:extLst>
              <a:ext uri="{FF2B5EF4-FFF2-40B4-BE49-F238E27FC236}">
                <a16:creationId xmlns:a16="http://schemas.microsoft.com/office/drawing/2014/main" id="{26726AAA-7430-4D72-AF42-E4FAE84FF437}"/>
              </a:ext>
            </a:extLst>
          </p:cNvPr>
          <p:cNvPicPr>
            <a:picLocks noChangeAspect="1"/>
          </p:cNvPicPr>
          <p:nvPr/>
        </p:nvPicPr>
        <p:blipFill>
          <a:blip r:embed="rId2"/>
          <a:stretch>
            <a:fillRect/>
          </a:stretch>
        </p:blipFill>
        <p:spPr>
          <a:xfrm>
            <a:off x="3848325" y="1869883"/>
            <a:ext cx="1986867" cy="1955178"/>
          </a:xfrm>
          <a:prstGeom prst="rect">
            <a:avLst/>
          </a:prstGeom>
        </p:spPr>
      </p:pic>
      <p:sp>
        <p:nvSpPr>
          <p:cNvPr id="4" name="Date Placeholder 3">
            <a:extLst>
              <a:ext uri="{FF2B5EF4-FFF2-40B4-BE49-F238E27FC236}">
                <a16:creationId xmlns:a16="http://schemas.microsoft.com/office/drawing/2014/main" id="{AC7C1B33-C3FD-4D82-8B23-C14A7267F66A}"/>
              </a:ext>
            </a:extLst>
          </p:cNvPr>
          <p:cNvSpPr>
            <a:spLocks noGrp="1"/>
          </p:cNvSpPr>
          <p:nvPr>
            <p:ph type="dt" sz="half" idx="10"/>
          </p:nvPr>
        </p:nvSpPr>
        <p:spPr/>
        <p:txBody>
          <a:bodyPr/>
          <a:lstStyle/>
          <a:p>
            <a:fld id="{7DE486FC-0BD4-4F83-88DB-77D313CE95D1}" type="datetime1">
              <a:rPr lang="en-US" smtClean="0"/>
              <a:t>10/28/2024</a:t>
            </a:fld>
            <a:endParaRPr lang="en-US"/>
          </a:p>
        </p:txBody>
      </p:sp>
      <p:sp>
        <p:nvSpPr>
          <p:cNvPr id="5" name="Footer Placeholder 4">
            <a:extLst>
              <a:ext uri="{FF2B5EF4-FFF2-40B4-BE49-F238E27FC236}">
                <a16:creationId xmlns:a16="http://schemas.microsoft.com/office/drawing/2014/main" id="{CC19F97B-FB82-4151-AC03-FA450818B6EE}"/>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B76FEE59-12AB-4D63-8ABD-7ADA547475DB}"/>
              </a:ext>
            </a:extLst>
          </p:cNvPr>
          <p:cNvSpPr>
            <a:spLocks noGrp="1"/>
          </p:cNvSpPr>
          <p:nvPr>
            <p:ph type="sldNum" sz="quarter" idx="12"/>
          </p:nvPr>
        </p:nvSpPr>
        <p:spPr/>
        <p:txBody>
          <a:bodyPr/>
          <a:lstStyle/>
          <a:p>
            <a:fld id="{25FACD85-A7AB-4675-BC77-970DBB3BF9B8}" type="slidenum">
              <a:rPr lang="en-US" smtClean="0"/>
              <a:t>17</a:t>
            </a:fld>
            <a:endParaRPr lang="en-US"/>
          </a:p>
        </p:txBody>
      </p:sp>
    </p:spTree>
    <p:extLst>
      <p:ext uri="{BB962C8B-B14F-4D97-AF65-F5344CB8AC3E}">
        <p14:creationId xmlns:p14="http://schemas.microsoft.com/office/powerpoint/2010/main" val="2574043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927C9-DB67-46AB-B9E9-FBD119D4BC90}"/>
              </a:ext>
            </a:extLst>
          </p:cNvPr>
          <p:cNvSpPr>
            <a:spLocks noGrp="1"/>
          </p:cNvSpPr>
          <p:nvPr>
            <p:ph type="title"/>
          </p:nvPr>
        </p:nvSpPr>
        <p:spPr/>
        <p:txBody>
          <a:bodyPr/>
          <a:lstStyle/>
          <a:p>
            <a:r>
              <a:rPr lang="en-US" b="1" dirty="0"/>
              <a:t>Classification of Printer</a:t>
            </a:r>
          </a:p>
        </p:txBody>
      </p:sp>
      <p:graphicFrame>
        <p:nvGraphicFramePr>
          <p:cNvPr id="4" name="Content Placeholder 3">
            <a:extLst>
              <a:ext uri="{FF2B5EF4-FFF2-40B4-BE49-F238E27FC236}">
                <a16:creationId xmlns:a16="http://schemas.microsoft.com/office/drawing/2014/main" id="{4DF5876D-9B48-441F-BC94-88F6D437E7B2}"/>
              </a:ext>
            </a:extLst>
          </p:cNvPr>
          <p:cNvGraphicFramePr>
            <a:graphicFrameLocks noGrp="1"/>
          </p:cNvGraphicFramePr>
          <p:nvPr>
            <p:ph idx="1"/>
            <p:extLst>
              <p:ext uri="{D42A27DB-BD31-4B8C-83A1-F6EECF244321}">
                <p14:modId xmlns:p14="http://schemas.microsoft.com/office/powerpoint/2010/main" val="3114769247"/>
              </p:ext>
            </p:extLst>
          </p:nvPr>
        </p:nvGraphicFramePr>
        <p:xfrm>
          <a:off x="791852" y="1825625"/>
          <a:ext cx="1110477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7D1740B1-4C75-4D29-8A83-CF1195A10B1E}"/>
              </a:ext>
            </a:extLst>
          </p:cNvPr>
          <p:cNvSpPr>
            <a:spLocks noGrp="1"/>
          </p:cNvSpPr>
          <p:nvPr>
            <p:ph type="dt" sz="half" idx="10"/>
          </p:nvPr>
        </p:nvSpPr>
        <p:spPr/>
        <p:txBody>
          <a:bodyPr/>
          <a:lstStyle/>
          <a:p>
            <a:fld id="{4627EA60-BCAC-455E-A171-A2A087CE576F}" type="datetime1">
              <a:rPr lang="en-US" smtClean="0"/>
              <a:t>10/28/2024</a:t>
            </a:fld>
            <a:endParaRPr lang="en-US"/>
          </a:p>
        </p:txBody>
      </p:sp>
      <p:sp>
        <p:nvSpPr>
          <p:cNvPr id="5" name="Footer Placeholder 4">
            <a:extLst>
              <a:ext uri="{FF2B5EF4-FFF2-40B4-BE49-F238E27FC236}">
                <a16:creationId xmlns:a16="http://schemas.microsoft.com/office/drawing/2014/main" id="{AC570826-1F10-4933-893F-C7AE0C7A632D}"/>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7B6FC75C-4840-458D-AE5A-78F7E25EEA9F}"/>
              </a:ext>
            </a:extLst>
          </p:cNvPr>
          <p:cNvSpPr>
            <a:spLocks noGrp="1"/>
          </p:cNvSpPr>
          <p:nvPr>
            <p:ph type="sldNum" sz="quarter" idx="12"/>
          </p:nvPr>
        </p:nvSpPr>
        <p:spPr/>
        <p:txBody>
          <a:bodyPr/>
          <a:lstStyle/>
          <a:p>
            <a:fld id="{25FACD85-A7AB-4675-BC77-970DBB3BF9B8}" type="slidenum">
              <a:rPr lang="en-US" smtClean="0"/>
              <a:t>18</a:t>
            </a:fld>
            <a:endParaRPr lang="en-US"/>
          </a:p>
        </p:txBody>
      </p:sp>
    </p:spTree>
    <p:extLst>
      <p:ext uri="{BB962C8B-B14F-4D97-AF65-F5344CB8AC3E}">
        <p14:creationId xmlns:p14="http://schemas.microsoft.com/office/powerpoint/2010/main" val="1724228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735F7-2BDE-4E2E-B6BD-23DCCF1F05C2}"/>
              </a:ext>
            </a:extLst>
          </p:cNvPr>
          <p:cNvSpPr>
            <a:spLocks noGrp="1"/>
          </p:cNvSpPr>
          <p:nvPr>
            <p:ph type="title"/>
          </p:nvPr>
        </p:nvSpPr>
        <p:spPr/>
        <p:txBody>
          <a:bodyPr/>
          <a:lstStyle/>
          <a:p>
            <a:r>
              <a:rPr lang="en-US" b="1" dirty="0"/>
              <a:t>Impact vs Non-impact</a:t>
            </a:r>
          </a:p>
        </p:txBody>
      </p:sp>
      <p:sp>
        <p:nvSpPr>
          <p:cNvPr id="3" name="Content Placeholder 2">
            <a:extLst>
              <a:ext uri="{FF2B5EF4-FFF2-40B4-BE49-F238E27FC236}">
                <a16:creationId xmlns:a16="http://schemas.microsoft.com/office/drawing/2014/main" id="{5BA65902-2521-4C83-ACD9-E2A2A0D4A032}"/>
              </a:ext>
            </a:extLst>
          </p:cNvPr>
          <p:cNvSpPr>
            <a:spLocks noGrp="1"/>
          </p:cNvSpPr>
          <p:nvPr>
            <p:ph idx="1"/>
          </p:nvPr>
        </p:nvSpPr>
        <p:spPr>
          <a:xfrm>
            <a:off x="838200" y="1825625"/>
            <a:ext cx="5364637" cy="4351338"/>
          </a:xfrm>
        </p:spPr>
        <p:txBody>
          <a:bodyPr numCol="1">
            <a:normAutofit fontScale="92500" lnSpcReduction="10000"/>
          </a:bodyPr>
          <a:lstStyle/>
          <a:p>
            <a:pPr marL="0" indent="0" algn="just">
              <a:buNone/>
            </a:pPr>
            <a:endParaRPr lang="en-US" b="1" i="0" dirty="0">
              <a:solidFill>
                <a:srgbClr val="000000"/>
              </a:solidFill>
              <a:effectLst/>
              <a:latin typeface="-apple-system"/>
            </a:endParaRPr>
          </a:p>
          <a:p>
            <a:pPr marL="0" indent="0" algn="just">
              <a:buNone/>
            </a:pPr>
            <a:endParaRPr lang="en-US" b="1" dirty="0">
              <a:solidFill>
                <a:srgbClr val="000000"/>
              </a:solidFill>
              <a:latin typeface="-apple-system"/>
            </a:endParaRPr>
          </a:p>
          <a:p>
            <a:pPr marL="0" indent="0" algn="just">
              <a:buNone/>
            </a:pPr>
            <a:endParaRPr lang="en-US" b="1" i="0" dirty="0">
              <a:solidFill>
                <a:srgbClr val="000000"/>
              </a:solidFill>
              <a:effectLst/>
              <a:latin typeface="-apple-system"/>
            </a:endParaRPr>
          </a:p>
          <a:p>
            <a:pPr marL="0" indent="0" algn="just">
              <a:buNone/>
            </a:pPr>
            <a:endParaRPr lang="en-US" b="1" dirty="0">
              <a:solidFill>
                <a:srgbClr val="000000"/>
              </a:solidFill>
              <a:latin typeface="-apple-system"/>
            </a:endParaRPr>
          </a:p>
          <a:p>
            <a:pPr marL="0" indent="0" algn="just">
              <a:buNone/>
            </a:pPr>
            <a:endParaRPr lang="en-US" b="1" i="0" dirty="0">
              <a:solidFill>
                <a:srgbClr val="000000"/>
              </a:solidFill>
              <a:effectLst/>
              <a:latin typeface="-apple-system"/>
            </a:endParaRPr>
          </a:p>
          <a:p>
            <a:pPr marL="0" indent="0" algn="just">
              <a:buNone/>
            </a:pPr>
            <a:r>
              <a:rPr lang="en-US" sz="2600" b="1" i="0" dirty="0">
                <a:solidFill>
                  <a:srgbClr val="000000"/>
                </a:solidFill>
                <a:effectLst/>
                <a:latin typeface="-apple-system"/>
              </a:rPr>
              <a:t>Impact Printers</a:t>
            </a:r>
            <a:r>
              <a:rPr lang="en-US" sz="2600" dirty="0">
                <a:solidFill>
                  <a:srgbClr val="000000"/>
                </a:solidFill>
                <a:latin typeface="-apple-system"/>
              </a:rPr>
              <a:t>: I</a:t>
            </a:r>
            <a:r>
              <a:rPr lang="en-US" sz="2600" b="0" i="0" dirty="0">
                <a:solidFill>
                  <a:srgbClr val="000000"/>
                </a:solidFill>
                <a:effectLst/>
                <a:latin typeface="-apple-system"/>
              </a:rPr>
              <a:t>mpact printers work by physically striking an ink ribbon against the paper to form characters or images. This category of printers is named for the "impact" that occurs during the printing process.</a:t>
            </a:r>
          </a:p>
          <a:p>
            <a:pPr marL="0" indent="0">
              <a:buNone/>
            </a:pPr>
            <a:endParaRPr lang="en-US" dirty="0"/>
          </a:p>
        </p:txBody>
      </p:sp>
      <p:pic>
        <p:nvPicPr>
          <p:cNvPr id="5" name="Picture 4">
            <a:extLst>
              <a:ext uri="{FF2B5EF4-FFF2-40B4-BE49-F238E27FC236}">
                <a16:creationId xmlns:a16="http://schemas.microsoft.com/office/drawing/2014/main" id="{B1B6F94E-5621-47CD-AF3D-2127AA3DAC15}"/>
              </a:ext>
            </a:extLst>
          </p:cNvPr>
          <p:cNvPicPr>
            <a:picLocks noChangeAspect="1"/>
          </p:cNvPicPr>
          <p:nvPr/>
        </p:nvPicPr>
        <p:blipFill>
          <a:blip r:embed="rId2"/>
          <a:stretch>
            <a:fillRect/>
          </a:stretch>
        </p:blipFill>
        <p:spPr>
          <a:xfrm>
            <a:off x="2496110" y="2405083"/>
            <a:ext cx="2765220" cy="1554175"/>
          </a:xfrm>
          <a:prstGeom prst="rect">
            <a:avLst/>
          </a:prstGeom>
        </p:spPr>
      </p:pic>
      <p:sp>
        <p:nvSpPr>
          <p:cNvPr id="8" name="TextBox 7">
            <a:extLst>
              <a:ext uri="{FF2B5EF4-FFF2-40B4-BE49-F238E27FC236}">
                <a16:creationId xmlns:a16="http://schemas.microsoft.com/office/drawing/2014/main" id="{EA7C3D2C-7E15-4F7B-ABE0-8DC4A6B42637}"/>
              </a:ext>
            </a:extLst>
          </p:cNvPr>
          <p:cNvSpPr txBox="1"/>
          <p:nvPr/>
        </p:nvSpPr>
        <p:spPr>
          <a:xfrm>
            <a:off x="6466788" y="2620652"/>
            <a:ext cx="5439266" cy="3970318"/>
          </a:xfrm>
          <a:prstGeom prst="rect">
            <a:avLst/>
          </a:prstGeom>
          <a:noFill/>
        </p:spPr>
        <p:txBody>
          <a:bodyPr wrap="square" rtlCol="0">
            <a:spAutoFit/>
          </a:bodyPr>
          <a:lstStyle/>
          <a:p>
            <a:pPr algn="l"/>
            <a:endParaRPr lang="en-US" b="1" i="0" dirty="0">
              <a:solidFill>
                <a:srgbClr val="000000"/>
              </a:solidFill>
              <a:effectLst/>
              <a:latin typeface="-apple-system"/>
            </a:endParaRPr>
          </a:p>
          <a:p>
            <a:pPr algn="l"/>
            <a:endParaRPr lang="en-US" b="1" dirty="0">
              <a:solidFill>
                <a:srgbClr val="000000"/>
              </a:solidFill>
              <a:latin typeface="-apple-system"/>
            </a:endParaRPr>
          </a:p>
          <a:p>
            <a:pPr algn="l"/>
            <a:endParaRPr lang="en-US" b="1" i="0" dirty="0">
              <a:solidFill>
                <a:srgbClr val="000000"/>
              </a:solidFill>
              <a:effectLst/>
              <a:latin typeface="-apple-system"/>
            </a:endParaRPr>
          </a:p>
          <a:p>
            <a:pPr algn="l"/>
            <a:endParaRPr lang="en-US" b="1" dirty="0">
              <a:solidFill>
                <a:srgbClr val="000000"/>
              </a:solidFill>
              <a:latin typeface="-apple-system"/>
            </a:endParaRPr>
          </a:p>
          <a:p>
            <a:pPr algn="l"/>
            <a:endParaRPr lang="en-US" b="1" i="0" dirty="0">
              <a:solidFill>
                <a:srgbClr val="000000"/>
              </a:solidFill>
              <a:effectLst/>
              <a:latin typeface="-apple-system"/>
            </a:endParaRPr>
          </a:p>
          <a:p>
            <a:pPr algn="just"/>
            <a:r>
              <a:rPr lang="en-US" sz="2400" b="1" i="0" dirty="0">
                <a:solidFill>
                  <a:srgbClr val="000000"/>
                </a:solidFill>
                <a:effectLst/>
              </a:rPr>
              <a:t>Non-Impact Printers: </a:t>
            </a:r>
            <a:r>
              <a:rPr lang="en-US" sz="2400" b="0" i="0" dirty="0">
                <a:solidFill>
                  <a:srgbClr val="000000"/>
                </a:solidFill>
                <a:effectLst/>
              </a:rPr>
              <a:t>Non-impact printers use various methods to apply ink or toner to paper without any mechanical impact. These printers are generally faster, quieter, and capable of producing high-quality prints.</a:t>
            </a:r>
          </a:p>
          <a:p>
            <a:endParaRPr lang="en-US" dirty="0"/>
          </a:p>
        </p:txBody>
      </p:sp>
      <p:pic>
        <p:nvPicPr>
          <p:cNvPr id="10" name="Picture 9">
            <a:extLst>
              <a:ext uri="{FF2B5EF4-FFF2-40B4-BE49-F238E27FC236}">
                <a16:creationId xmlns:a16="http://schemas.microsoft.com/office/drawing/2014/main" id="{7088E3D9-89F2-42D7-BC7A-69B8D041B7FE}"/>
              </a:ext>
            </a:extLst>
          </p:cNvPr>
          <p:cNvPicPr>
            <a:picLocks noChangeAspect="1"/>
          </p:cNvPicPr>
          <p:nvPr/>
        </p:nvPicPr>
        <p:blipFill>
          <a:blip r:embed="rId3"/>
          <a:stretch>
            <a:fillRect/>
          </a:stretch>
        </p:blipFill>
        <p:spPr>
          <a:xfrm>
            <a:off x="8166942" y="2112848"/>
            <a:ext cx="2300266" cy="1884114"/>
          </a:xfrm>
          <a:prstGeom prst="rect">
            <a:avLst/>
          </a:prstGeom>
        </p:spPr>
      </p:pic>
      <p:sp>
        <p:nvSpPr>
          <p:cNvPr id="4" name="Date Placeholder 3">
            <a:extLst>
              <a:ext uri="{FF2B5EF4-FFF2-40B4-BE49-F238E27FC236}">
                <a16:creationId xmlns:a16="http://schemas.microsoft.com/office/drawing/2014/main" id="{7157644B-B492-445B-B35D-96A3CF60D853}"/>
              </a:ext>
            </a:extLst>
          </p:cNvPr>
          <p:cNvSpPr>
            <a:spLocks noGrp="1"/>
          </p:cNvSpPr>
          <p:nvPr>
            <p:ph type="dt" sz="half" idx="10"/>
          </p:nvPr>
        </p:nvSpPr>
        <p:spPr/>
        <p:txBody>
          <a:bodyPr/>
          <a:lstStyle/>
          <a:p>
            <a:fld id="{65C530D7-8A77-4FCD-B511-05D0FAAF054B}" type="datetime1">
              <a:rPr lang="en-US" smtClean="0"/>
              <a:t>10/28/2024</a:t>
            </a:fld>
            <a:endParaRPr lang="en-US"/>
          </a:p>
        </p:txBody>
      </p:sp>
      <p:sp>
        <p:nvSpPr>
          <p:cNvPr id="6" name="Footer Placeholder 5">
            <a:extLst>
              <a:ext uri="{FF2B5EF4-FFF2-40B4-BE49-F238E27FC236}">
                <a16:creationId xmlns:a16="http://schemas.microsoft.com/office/drawing/2014/main" id="{F77E258A-9C5D-4544-81E6-D80A06F66F4A}"/>
              </a:ext>
            </a:extLst>
          </p:cNvPr>
          <p:cNvSpPr>
            <a:spLocks noGrp="1"/>
          </p:cNvSpPr>
          <p:nvPr>
            <p:ph type="ftr" sz="quarter" idx="11"/>
          </p:nvPr>
        </p:nvSpPr>
        <p:spPr/>
        <p:txBody>
          <a:bodyPr/>
          <a:lstStyle/>
          <a:p>
            <a:r>
              <a:rPr lang="en-US"/>
              <a:t>Nahidul Islam, Lecturer Dept. of CSE</a:t>
            </a:r>
          </a:p>
        </p:txBody>
      </p:sp>
      <p:sp>
        <p:nvSpPr>
          <p:cNvPr id="7" name="Slide Number Placeholder 6">
            <a:extLst>
              <a:ext uri="{FF2B5EF4-FFF2-40B4-BE49-F238E27FC236}">
                <a16:creationId xmlns:a16="http://schemas.microsoft.com/office/drawing/2014/main" id="{B11D708B-6198-42F3-B667-F5619C37F864}"/>
              </a:ext>
            </a:extLst>
          </p:cNvPr>
          <p:cNvSpPr>
            <a:spLocks noGrp="1"/>
          </p:cNvSpPr>
          <p:nvPr>
            <p:ph type="sldNum" sz="quarter" idx="12"/>
          </p:nvPr>
        </p:nvSpPr>
        <p:spPr/>
        <p:txBody>
          <a:bodyPr/>
          <a:lstStyle/>
          <a:p>
            <a:fld id="{25FACD85-A7AB-4675-BC77-970DBB3BF9B8}" type="slidenum">
              <a:rPr lang="en-US" smtClean="0"/>
              <a:t>19</a:t>
            </a:fld>
            <a:endParaRPr lang="en-US"/>
          </a:p>
        </p:txBody>
      </p:sp>
    </p:spTree>
    <p:extLst>
      <p:ext uri="{BB962C8B-B14F-4D97-AF65-F5344CB8AC3E}">
        <p14:creationId xmlns:p14="http://schemas.microsoft.com/office/powerpoint/2010/main" val="3990345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9F7E3-2BC0-442E-BCB5-506555F87922}"/>
              </a:ext>
            </a:extLst>
          </p:cNvPr>
          <p:cNvSpPr>
            <a:spLocks noGrp="1"/>
          </p:cNvSpPr>
          <p:nvPr>
            <p:ph type="title"/>
          </p:nvPr>
        </p:nvSpPr>
        <p:spPr/>
        <p:txBody>
          <a:bodyPr/>
          <a:lstStyle/>
          <a:p>
            <a:r>
              <a:rPr lang="en-US" b="1" dirty="0"/>
              <a:t>Introduction</a:t>
            </a:r>
          </a:p>
        </p:txBody>
      </p:sp>
      <p:sp>
        <p:nvSpPr>
          <p:cNvPr id="5" name="Content Placeholder 4">
            <a:extLst>
              <a:ext uri="{FF2B5EF4-FFF2-40B4-BE49-F238E27FC236}">
                <a16:creationId xmlns:a16="http://schemas.microsoft.com/office/drawing/2014/main" id="{57FFDFB3-F8CD-4C7D-815E-84ED9BC90AB7}"/>
              </a:ext>
            </a:extLst>
          </p:cNvPr>
          <p:cNvSpPr>
            <a:spLocks noGrp="1"/>
          </p:cNvSpPr>
          <p:nvPr>
            <p:ph idx="1"/>
          </p:nvPr>
        </p:nvSpPr>
        <p:spPr>
          <a:xfrm>
            <a:off x="838200" y="1825624"/>
            <a:ext cx="10515600" cy="4351338"/>
          </a:xfrm>
        </p:spPr>
        <p:txBody>
          <a:bodyPr numCol="1"/>
          <a:lstStyle/>
          <a:p>
            <a:pPr marL="0" indent="0" algn="just">
              <a:buNone/>
            </a:pPr>
            <a:r>
              <a:rPr lang="en-US" b="0" i="0" dirty="0">
                <a:solidFill>
                  <a:srgbClr val="000000"/>
                </a:solidFill>
                <a:effectLst/>
                <a:latin typeface="-apple-system"/>
              </a:rPr>
              <a:t>Computer hardware refers to the physical components of a computer system that work together to process data, execute instructions, and perform tasks.</a:t>
            </a:r>
            <a:endParaRPr lang="en-US" dirty="0"/>
          </a:p>
        </p:txBody>
      </p:sp>
      <p:sp>
        <p:nvSpPr>
          <p:cNvPr id="8" name="TextBox 7">
            <a:extLst>
              <a:ext uri="{FF2B5EF4-FFF2-40B4-BE49-F238E27FC236}">
                <a16:creationId xmlns:a16="http://schemas.microsoft.com/office/drawing/2014/main" id="{0F4DD536-3373-41B5-9775-6B45C147A780}"/>
              </a:ext>
            </a:extLst>
          </p:cNvPr>
          <p:cNvSpPr txBox="1"/>
          <p:nvPr/>
        </p:nvSpPr>
        <p:spPr>
          <a:xfrm>
            <a:off x="9814560" y="1695450"/>
            <a:ext cx="4282440" cy="3505200"/>
          </a:xfrm>
          <a:prstGeom prst="rect">
            <a:avLst/>
          </a:prstGeom>
          <a:noFill/>
          <a:ln>
            <a:noFill/>
          </a:ln>
        </p:spPr>
        <p:txBody>
          <a:bodyPr wrap="square" rtlCol="0">
            <a:spAutoFit/>
          </a:bodyPr>
          <a:lstStyle/>
          <a:p>
            <a:endParaRPr lang="en-US" dirty="0"/>
          </a:p>
        </p:txBody>
      </p:sp>
      <p:pic>
        <p:nvPicPr>
          <p:cNvPr id="1030" name="Picture 6" descr="Concept of Hardware and Software">
            <a:extLst>
              <a:ext uri="{FF2B5EF4-FFF2-40B4-BE49-F238E27FC236}">
                <a16:creationId xmlns:a16="http://schemas.microsoft.com/office/drawing/2014/main" id="{8CF2E6BA-1CB7-4A6A-ACE0-050025067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762" y="3002280"/>
            <a:ext cx="7058475" cy="29108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4983E7C-D93D-4877-9FC0-3104FF06F238}"/>
              </a:ext>
            </a:extLst>
          </p:cNvPr>
          <p:cNvSpPr>
            <a:spLocks noGrp="1"/>
          </p:cNvSpPr>
          <p:nvPr>
            <p:ph type="dt" sz="half" idx="10"/>
          </p:nvPr>
        </p:nvSpPr>
        <p:spPr/>
        <p:txBody>
          <a:bodyPr/>
          <a:lstStyle/>
          <a:p>
            <a:fld id="{FC9364F2-920F-4925-8E47-1BE82FFCEE61}" type="datetime1">
              <a:rPr lang="en-US" smtClean="0"/>
              <a:t>10/28/2024</a:t>
            </a:fld>
            <a:endParaRPr lang="en-US"/>
          </a:p>
        </p:txBody>
      </p:sp>
      <p:sp>
        <p:nvSpPr>
          <p:cNvPr id="4" name="Footer Placeholder 3">
            <a:extLst>
              <a:ext uri="{FF2B5EF4-FFF2-40B4-BE49-F238E27FC236}">
                <a16:creationId xmlns:a16="http://schemas.microsoft.com/office/drawing/2014/main" id="{B17ED696-91FA-4090-9706-2542BD0FCBB8}"/>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B8EDC507-70E5-485D-B8A9-D7F39AB6F8A7}"/>
              </a:ext>
            </a:extLst>
          </p:cNvPr>
          <p:cNvSpPr>
            <a:spLocks noGrp="1"/>
          </p:cNvSpPr>
          <p:nvPr>
            <p:ph type="sldNum" sz="quarter" idx="12"/>
          </p:nvPr>
        </p:nvSpPr>
        <p:spPr/>
        <p:txBody>
          <a:bodyPr/>
          <a:lstStyle/>
          <a:p>
            <a:fld id="{25FACD85-A7AB-4675-BC77-970DBB3BF9B8}" type="slidenum">
              <a:rPr lang="en-US" smtClean="0"/>
              <a:t>2</a:t>
            </a:fld>
            <a:endParaRPr lang="en-US"/>
          </a:p>
        </p:txBody>
      </p:sp>
    </p:spTree>
    <p:extLst>
      <p:ext uri="{BB962C8B-B14F-4D97-AF65-F5344CB8AC3E}">
        <p14:creationId xmlns:p14="http://schemas.microsoft.com/office/powerpoint/2010/main" val="1741876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373D8-36C2-498F-AF33-5B206D433A0D}"/>
              </a:ext>
            </a:extLst>
          </p:cNvPr>
          <p:cNvSpPr>
            <a:spLocks noGrp="1"/>
          </p:cNvSpPr>
          <p:nvPr>
            <p:ph type="title"/>
          </p:nvPr>
        </p:nvSpPr>
        <p:spPr/>
        <p:txBody>
          <a:bodyPr/>
          <a:lstStyle/>
          <a:p>
            <a:r>
              <a:rPr lang="en-US" b="1" dirty="0"/>
              <a:t>Drum Printer </a:t>
            </a:r>
          </a:p>
        </p:txBody>
      </p:sp>
      <p:pic>
        <p:nvPicPr>
          <p:cNvPr id="5" name="Content Placeholder 4">
            <a:extLst>
              <a:ext uri="{FF2B5EF4-FFF2-40B4-BE49-F238E27FC236}">
                <a16:creationId xmlns:a16="http://schemas.microsoft.com/office/drawing/2014/main" id="{0A64B4FB-D822-4A8D-BAC2-62937C53D088}"/>
              </a:ext>
            </a:extLst>
          </p:cNvPr>
          <p:cNvPicPr>
            <a:picLocks noGrp="1" noChangeAspect="1"/>
          </p:cNvPicPr>
          <p:nvPr>
            <p:ph idx="1"/>
          </p:nvPr>
        </p:nvPicPr>
        <p:blipFill>
          <a:blip r:embed="rId2"/>
          <a:stretch>
            <a:fillRect/>
          </a:stretch>
        </p:blipFill>
        <p:spPr>
          <a:xfrm>
            <a:off x="6707340" y="2558660"/>
            <a:ext cx="4463423" cy="2979349"/>
          </a:xfrm>
        </p:spPr>
      </p:pic>
      <p:sp>
        <p:nvSpPr>
          <p:cNvPr id="6" name="TextBox 5">
            <a:extLst>
              <a:ext uri="{FF2B5EF4-FFF2-40B4-BE49-F238E27FC236}">
                <a16:creationId xmlns:a16="http://schemas.microsoft.com/office/drawing/2014/main" id="{D18C0793-2DD9-4655-AAEA-346525876D8E}"/>
              </a:ext>
            </a:extLst>
          </p:cNvPr>
          <p:cNvSpPr txBox="1"/>
          <p:nvPr/>
        </p:nvSpPr>
        <p:spPr>
          <a:xfrm>
            <a:off x="807563" y="1621410"/>
            <a:ext cx="5288437" cy="4478149"/>
          </a:xfrm>
          <a:prstGeom prst="rect">
            <a:avLst/>
          </a:prstGeom>
          <a:noFill/>
        </p:spPr>
        <p:txBody>
          <a:bodyPr wrap="square" rtlCol="0">
            <a:spAutoFit/>
          </a:bodyPr>
          <a:lstStyle/>
          <a:p>
            <a:pPr algn="just" fontAlgn="t">
              <a:buFont typeface="+mj-lt"/>
              <a:buAutoNum type="arabicPeriod"/>
            </a:pPr>
            <a:r>
              <a:rPr lang="en-US" sz="1900" b="1" i="0" dirty="0">
                <a:solidFill>
                  <a:srgbClr val="000000"/>
                </a:solidFill>
                <a:effectLst/>
              </a:rPr>
              <a:t>Drum Structure</a:t>
            </a:r>
            <a:r>
              <a:rPr lang="en-US" sz="1900" b="0" i="0" dirty="0">
                <a:solidFill>
                  <a:srgbClr val="000000"/>
                </a:solidFill>
                <a:effectLst/>
              </a:rPr>
              <a:t>: The printer uses a cylindrical drum that is coated with ink. The drum has pre-formed characters or symbols arranged around its surface.</a:t>
            </a:r>
          </a:p>
          <a:p>
            <a:pPr algn="just" fontAlgn="t">
              <a:buFont typeface="+mj-lt"/>
              <a:buAutoNum type="arabicPeriod"/>
            </a:pPr>
            <a:r>
              <a:rPr lang="en-US" sz="1900" b="1" i="0" dirty="0">
                <a:solidFill>
                  <a:srgbClr val="000000"/>
                </a:solidFill>
                <a:effectLst/>
              </a:rPr>
              <a:t>Rotation</a:t>
            </a:r>
            <a:r>
              <a:rPr lang="en-US" sz="1900" b="0" i="0" dirty="0">
                <a:solidFill>
                  <a:srgbClr val="000000"/>
                </a:solidFill>
                <a:effectLst/>
              </a:rPr>
              <a:t>: As the drum rotates, it brings the desired character into position in front of the paper.</a:t>
            </a:r>
          </a:p>
          <a:p>
            <a:pPr algn="just" fontAlgn="t">
              <a:buFont typeface="+mj-lt"/>
              <a:buAutoNum type="arabicPeriod"/>
            </a:pPr>
            <a:r>
              <a:rPr lang="en-US" sz="1900" b="1" i="0" dirty="0">
                <a:solidFill>
                  <a:srgbClr val="000000"/>
                </a:solidFill>
                <a:effectLst/>
              </a:rPr>
              <a:t>Impact Printing</a:t>
            </a:r>
            <a:r>
              <a:rPr lang="en-US" sz="1900" b="0" i="0" dirty="0">
                <a:solidFill>
                  <a:srgbClr val="000000"/>
                </a:solidFill>
                <a:effectLst/>
              </a:rPr>
              <a:t>: A print head, which contains hammers or pins, strikes the paper against the rotating drum. The impact transfers the ink from the drum to the paper, creating an impression of the character.</a:t>
            </a:r>
          </a:p>
          <a:p>
            <a:pPr algn="just" fontAlgn="t">
              <a:buFont typeface="+mj-lt"/>
              <a:buAutoNum type="arabicPeriod"/>
            </a:pPr>
            <a:r>
              <a:rPr lang="en-US" sz="1900" b="1" i="0" dirty="0">
                <a:solidFill>
                  <a:srgbClr val="000000"/>
                </a:solidFill>
                <a:effectLst/>
              </a:rPr>
              <a:t>Continuous Motion</a:t>
            </a:r>
            <a:r>
              <a:rPr lang="en-US" sz="1900" b="0" i="0" dirty="0">
                <a:solidFill>
                  <a:srgbClr val="000000"/>
                </a:solidFill>
                <a:effectLst/>
              </a:rPr>
              <a:t>: The drum continues to rotate, bringing the next character into position for printing, allowing for continuous printing of text and graphics.</a:t>
            </a:r>
          </a:p>
        </p:txBody>
      </p:sp>
      <p:sp>
        <p:nvSpPr>
          <p:cNvPr id="3" name="Date Placeholder 2">
            <a:extLst>
              <a:ext uri="{FF2B5EF4-FFF2-40B4-BE49-F238E27FC236}">
                <a16:creationId xmlns:a16="http://schemas.microsoft.com/office/drawing/2014/main" id="{9FBCBA15-6939-4D8A-ADCD-12CBFFED0C8B}"/>
              </a:ext>
            </a:extLst>
          </p:cNvPr>
          <p:cNvSpPr>
            <a:spLocks noGrp="1"/>
          </p:cNvSpPr>
          <p:nvPr>
            <p:ph type="dt" sz="half" idx="10"/>
          </p:nvPr>
        </p:nvSpPr>
        <p:spPr/>
        <p:txBody>
          <a:bodyPr/>
          <a:lstStyle/>
          <a:p>
            <a:fld id="{A6C626D1-378C-4F9A-89FC-B643E26B2BE5}" type="datetime1">
              <a:rPr lang="en-US" smtClean="0"/>
              <a:t>10/28/2024</a:t>
            </a:fld>
            <a:endParaRPr lang="en-US"/>
          </a:p>
        </p:txBody>
      </p:sp>
      <p:sp>
        <p:nvSpPr>
          <p:cNvPr id="4" name="Footer Placeholder 3">
            <a:extLst>
              <a:ext uri="{FF2B5EF4-FFF2-40B4-BE49-F238E27FC236}">
                <a16:creationId xmlns:a16="http://schemas.microsoft.com/office/drawing/2014/main" id="{7889390F-349A-4CF3-8A92-4DFFC0D9E662}"/>
              </a:ext>
            </a:extLst>
          </p:cNvPr>
          <p:cNvSpPr>
            <a:spLocks noGrp="1"/>
          </p:cNvSpPr>
          <p:nvPr>
            <p:ph type="ftr" sz="quarter" idx="11"/>
          </p:nvPr>
        </p:nvSpPr>
        <p:spPr/>
        <p:txBody>
          <a:bodyPr/>
          <a:lstStyle/>
          <a:p>
            <a:r>
              <a:rPr lang="en-US"/>
              <a:t>Nahidul Islam, Lecturer Dept. of CSE</a:t>
            </a:r>
          </a:p>
        </p:txBody>
      </p:sp>
      <p:sp>
        <p:nvSpPr>
          <p:cNvPr id="7" name="Slide Number Placeholder 6">
            <a:extLst>
              <a:ext uri="{FF2B5EF4-FFF2-40B4-BE49-F238E27FC236}">
                <a16:creationId xmlns:a16="http://schemas.microsoft.com/office/drawing/2014/main" id="{1CAC037C-66DA-4FA1-8551-1119228071F1}"/>
              </a:ext>
            </a:extLst>
          </p:cNvPr>
          <p:cNvSpPr>
            <a:spLocks noGrp="1"/>
          </p:cNvSpPr>
          <p:nvPr>
            <p:ph type="sldNum" sz="quarter" idx="12"/>
          </p:nvPr>
        </p:nvSpPr>
        <p:spPr/>
        <p:txBody>
          <a:bodyPr/>
          <a:lstStyle/>
          <a:p>
            <a:fld id="{25FACD85-A7AB-4675-BC77-970DBB3BF9B8}" type="slidenum">
              <a:rPr lang="en-US" smtClean="0"/>
              <a:t>20</a:t>
            </a:fld>
            <a:endParaRPr lang="en-US"/>
          </a:p>
        </p:txBody>
      </p:sp>
      <p:sp>
        <p:nvSpPr>
          <p:cNvPr id="9" name="TextBox 8">
            <a:extLst>
              <a:ext uri="{FF2B5EF4-FFF2-40B4-BE49-F238E27FC236}">
                <a16:creationId xmlns:a16="http://schemas.microsoft.com/office/drawing/2014/main" id="{81C7F273-07B4-4FE9-871A-EE93194E0B66}"/>
              </a:ext>
            </a:extLst>
          </p:cNvPr>
          <p:cNvSpPr txBox="1"/>
          <p:nvPr/>
        </p:nvSpPr>
        <p:spPr>
          <a:xfrm>
            <a:off x="8153400" y="5769204"/>
            <a:ext cx="1942707" cy="369332"/>
          </a:xfrm>
          <a:prstGeom prst="rect">
            <a:avLst/>
          </a:prstGeom>
          <a:noFill/>
        </p:spPr>
        <p:txBody>
          <a:bodyPr wrap="square" rtlCol="0">
            <a:spAutoFit/>
          </a:bodyPr>
          <a:lstStyle/>
          <a:p>
            <a:r>
              <a:rPr lang="en-US" b="1" dirty="0">
                <a:hlinkClick r:id="rId3"/>
              </a:rPr>
              <a:t>Fig: Drum printer</a:t>
            </a:r>
            <a:endParaRPr lang="en-US" b="1" dirty="0"/>
          </a:p>
        </p:txBody>
      </p:sp>
    </p:spTree>
    <p:extLst>
      <p:ext uri="{BB962C8B-B14F-4D97-AF65-F5344CB8AC3E}">
        <p14:creationId xmlns:p14="http://schemas.microsoft.com/office/powerpoint/2010/main" val="217685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2304-13F1-4D13-9683-60AB09C7B89A}"/>
              </a:ext>
            </a:extLst>
          </p:cNvPr>
          <p:cNvSpPr>
            <a:spLocks noGrp="1"/>
          </p:cNvSpPr>
          <p:nvPr>
            <p:ph type="title"/>
          </p:nvPr>
        </p:nvSpPr>
        <p:spPr/>
        <p:txBody>
          <a:bodyPr/>
          <a:lstStyle/>
          <a:p>
            <a:r>
              <a:rPr lang="en-US" b="1" dirty="0"/>
              <a:t>Chain Printer</a:t>
            </a:r>
          </a:p>
        </p:txBody>
      </p:sp>
      <p:pic>
        <p:nvPicPr>
          <p:cNvPr id="9" name="Content Placeholder 8">
            <a:extLst>
              <a:ext uri="{FF2B5EF4-FFF2-40B4-BE49-F238E27FC236}">
                <a16:creationId xmlns:a16="http://schemas.microsoft.com/office/drawing/2014/main" id="{F0EDA78D-4F47-4CBE-968C-D9A19DFED077}"/>
              </a:ext>
            </a:extLst>
          </p:cNvPr>
          <p:cNvPicPr>
            <a:picLocks noGrp="1" noChangeAspect="1"/>
          </p:cNvPicPr>
          <p:nvPr>
            <p:ph idx="1"/>
          </p:nvPr>
        </p:nvPicPr>
        <p:blipFill>
          <a:blip r:embed="rId2"/>
          <a:stretch>
            <a:fillRect/>
          </a:stretch>
        </p:blipFill>
        <p:spPr>
          <a:xfrm>
            <a:off x="6165128" y="2123538"/>
            <a:ext cx="5423555" cy="3171783"/>
          </a:xfrm>
        </p:spPr>
      </p:pic>
      <p:sp>
        <p:nvSpPr>
          <p:cNvPr id="10" name="TextBox 9">
            <a:extLst>
              <a:ext uri="{FF2B5EF4-FFF2-40B4-BE49-F238E27FC236}">
                <a16:creationId xmlns:a16="http://schemas.microsoft.com/office/drawing/2014/main" id="{033DDF8B-401B-461E-B000-1B18B25C05D0}"/>
              </a:ext>
            </a:extLst>
          </p:cNvPr>
          <p:cNvSpPr txBox="1"/>
          <p:nvPr/>
        </p:nvSpPr>
        <p:spPr>
          <a:xfrm>
            <a:off x="1049519" y="1690688"/>
            <a:ext cx="5046481" cy="4478149"/>
          </a:xfrm>
          <a:prstGeom prst="rect">
            <a:avLst/>
          </a:prstGeom>
          <a:noFill/>
        </p:spPr>
        <p:txBody>
          <a:bodyPr wrap="square" rtlCol="0">
            <a:spAutoFit/>
          </a:bodyPr>
          <a:lstStyle/>
          <a:p>
            <a:pPr algn="just" fontAlgn="t">
              <a:buFont typeface="+mj-lt"/>
              <a:buAutoNum type="arabicPeriod"/>
            </a:pPr>
            <a:r>
              <a:rPr lang="en-US" sz="1900" b="1" i="0" dirty="0">
                <a:solidFill>
                  <a:srgbClr val="000000"/>
                </a:solidFill>
                <a:effectLst/>
              </a:rPr>
              <a:t>Chain Structure</a:t>
            </a:r>
            <a:r>
              <a:rPr lang="en-US" sz="1900" b="0" i="0" dirty="0">
                <a:solidFill>
                  <a:srgbClr val="000000"/>
                </a:solidFill>
                <a:effectLst/>
              </a:rPr>
              <a:t>: The printer uses a continuous chain that has a series of type characters (like a typewriter) attached to it. Each character is positioned at regular intervals along the chain.</a:t>
            </a:r>
          </a:p>
          <a:p>
            <a:pPr algn="just" fontAlgn="t">
              <a:buFont typeface="+mj-lt"/>
              <a:buAutoNum type="arabicPeriod"/>
            </a:pPr>
            <a:r>
              <a:rPr lang="en-US" sz="1900" b="1" i="0" dirty="0">
                <a:solidFill>
                  <a:srgbClr val="000000"/>
                </a:solidFill>
                <a:effectLst/>
              </a:rPr>
              <a:t>Movement</a:t>
            </a:r>
            <a:r>
              <a:rPr lang="en-US" sz="1900" b="0" i="0" dirty="0">
                <a:solidFill>
                  <a:srgbClr val="000000"/>
                </a:solidFill>
                <a:effectLst/>
              </a:rPr>
              <a:t>: The chain moves horizontally, and as it advances, the desired character is positioned in front of the paper.</a:t>
            </a:r>
          </a:p>
          <a:p>
            <a:pPr algn="just" fontAlgn="t">
              <a:buFont typeface="+mj-lt"/>
              <a:buAutoNum type="arabicPeriod"/>
            </a:pPr>
            <a:r>
              <a:rPr lang="en-US" sz="1900" b="1" i="0" dirty="0">
                <a:solidFill>
                  <a:srgbClr val="000000"/>
                </a:solidFill>
                <a:effectLst/>
              </a:rPr>
              <a:t>Impact Printing</a:t>
            </a:r>
            <a:r>
              <a:rPr lang="en-US" sz="1900" b="0" i="0" dirty="0">
                <a:solidFill>
                  <a:srgbClr val="000000"/>
                </a:solidFill>
                <a:effectLst/>
              </a:rPr>
              <a:t>: A print head with hammers strikes the paper against the character on the chain. This impact transfers ink from the character to the paper, creating the printed text.</a:t>
            </a:r>
          </a:p>
          <a:p>
            <a:pPr algn="just" fontAlgn="t">
              <a:buFont typeface="+mj-lt"/>
              <a:buAutoNum type="arabicPeriod"/>
            </a:pPr>
            <a:r>
              <a:rPr lang="en-US" sz="1900" b="1" i="0" dirty="0">
                <a:solidFill>
                  <a:srgbClr val="000000"/>
                </a:solidFill>
                <a:effectLst/>
              </a:rPr>
              <a:t>Continuous Operation</a:t>
            </a:r>
            <a:r>
              <a:rPr lang="en-US" sz="1900" b="0" i="0" dirty="0">
                <a:solidFill>
                  <a:srgbClr val="000000"/>
                </a:solidFill>
                <a:effectLst/>
              </a:rPr>
              <a:t>: The chain keeps moving, allowing for the next character to be printed immediately after the previous one, resulting in continuous printing.</a:t>
            </a:r>
          </a:p>
        </p:txBody>
      </p:sp>
      <p:sp>
        <p:nvSpPr>
          <p:cNvPr id="3" name="Date Placeholder 2">
            <a:extLst>
              <a:ext uri="{FF2B5EF4-FFF2-40B4-BE49-F238E27FC236}">
                <a16:creationId xmlns:a16="http://schemas.microsoft.com/office/drawing/2014/main" id="{A43C8AB8-04B1-44C9-BD60-434FD901203F}"/>
              </a:ext>
            </a:extLst>
          </p:cNvPr>
          <p:cNvSpPr>
            <a:spLocks noGrp="1"/>
          </p:cNvSpPr>
          <p:nvPr>
            <p:ph type="dt" sz="half" idx="10"/>
          </p:nvPr>
        </p:nvSpPr>
        <p:spPr/>
        <p:txBody>
          <a:bodyPr/>
          <a:lstStyle/>
          <a:p>
            <a:fld id="{5F6EC7C3-C4F1-468E-9310-A4FA2F8CB826}" type="datetime1">
              <a:rPr lang="en-US" smtClean="0"/>
              <a:t>10/28/2024</a:t>
            </a:fld>
            <a:endParaRPr lang="en-US"/>
          </a:p>
        </p:txBody>
      </p:sp>
      <p:sp>
        <p:nvSpPr>
          <p:cNvPr id="4" name="Footer Placeholder 3">
            <a:extLst>
              <a:ext uri="{FF2B5EF4-FFF2-40B4-BE49-F238E27FC236}">
                <a16:creationId xmlns:a16="http://schemas.microsoft.com/office/drawing/2014/main" id="{41F6952E-039E-4BE5-AA49-09C93F61A3E6}"/>
              </a:ext>
            </a:extLst>
          </p:cNvPr>
          <p:cNvSpPr>
            <a:spLocks noGrp="1"/>
          </p:cNvSpPr>
          <p:nvPr>
            <p:ph type="ftr" sz="quarter" idx="11"/>
          </p:nvPr>
        </p:nvSpPr>
        <p:spPr/>
        <p:txBody>
          <a:bodyPr/>
          <a:lstStyle/>
          <a:p>
            <a:r>
              <a:rPr lang="en-US"/>
              <a:t>Nahidul Islam, Lecturer Dept. of CSE</a:t>
            </a:r>
          </a:p>
        </p:txBody>
      </p:sp>
      <p:sp>
        <p:nvSpPr>
          <p:cNvPr id="5" name="Slide Number Placeholder 4">
            <a:extLst>
              <a:ext uri="{FF2B5EF4-FFF2-40B4-BE49-F238E27FC236}">
                <a16:creationId xmlns:a16="http://schemas.microsoft.com/office/drawing/2014/main" id="{0C2DBE2D-00F3-4687-8AAA-C5516546669D}"/>
              </a:ext>
            </a:extLst>
          </p:cNvPr>
          <p:cNvSpPr>
            <a:spLocks noGrp="1"/>
          </p:cNvSpPr>
          <p:nvPr>
            <p:ph type="sldNum" sz="quarter" idx="12"/>
          </p:nvPr>
        </p:nvSpPr>
        <p:spPr/>
        <p:txBody>
          <a:bodyPr/>
          <a:lstStyle/>
          <a:p>
            <a:fld id="{25FACD85-A7AB-4675-BC77-970DBB3BF9B8}" type="slidenum">
              <a:rPr lang="en-US" smtClean="0"/>
              <a:t>21</a:t>
            </a:fld>
            <a:endParaRPr lang="en-US"/>
          </a:p>
        </p:txBody>
      </p:sp>
    </p:spTree>
    <p:extLst>
      <p:ext uri="{BB962C8B-B14F-4D97-AF65-F5344CB8AC3E}">
        <p14:creationId xmlns:p14="http://schemas.microsoft.com/office/powerpoint/2010/main" val="2841949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7368-0BE3-4B4B-8391-F76D16DB6E38}"/>
              </a:ext>
            </a:extLst>
          </p:cNvPr>
          <p:cNvSpPr>
            <a:spLocks noGrp="1"/>
          </p:cNvSpPr>
          <p:nvPr>
            <p:ph type="title"/>
          </p:nvPr>
        </p:nvSpPr>
        <p:spPr/>
        <p:txBody>
          <a:bodyPr/>
          <a:lstStyle/>
          <a:p>
            <a:r>
              <a:rPr lang="en-US" b="1" dirty="0"/>
              <a:t>Dot Matrix</a:t>
            </a:r>
          </a:p>
        </p:txBody>
      </p:sp>
      <p:sp>
        <p:nvSpPr>
          <p:cNvPr id="3" name="Content Placeholder 2">
            <a:extLst>
              <a:ext uri="{FF2B5EF4-FFF2-40B4-BE49-F238E27FC236}">
                <a16:creationId xmlns:a16="http://schemas.microsoft.com/office/drawing/2014/main" id="{C914C94F-5E3F-4AD1-8C20-B273568E9BF5}"/>
              </a:ext>
            </a:extLst>
          </p:cNvPr>
          <p:cNvSpPr>
            <a:spLocks noGrp="1"/>
          </p:cNvSpPr>
          <p:nvPr>
            <p:ph idx="1"/>
          </p:nvPr>
        </p:nvSpPr>
        <p:spPr>
          <a:xfrm>
            <a:off x="838200" y="1825625"/>
            <a:ext cx="6165915" cy="4351338"/>
          </a:xfrm>
        </p:spPr>
        <p:txBody>
          <a:bodyPr>
            <a:noAutofit/>
          </a:bodyPr>
          <a:lstStyle/>
          <a:p>
            <a:pPr algn="just" fontAlgn="t">
              <a:buFont typeface="+mj-lt"/>
              <a:buAutoNum type="arabicPeriod"/>
            </a:pPr>
            <a:r>
              <a:rPr lang="en-US" sz="1900" b="1" i="0" dirty="0">
                <a:solidFill>
                  <a:srgbClr val="000000"/>
                </a:solidFill>
                <a:effectLst/>
                <a:latin typeface="-apple-system"/>
              </a:rPr>
              <a:t>Print Head</a:t>
            </a:r>
            <a:r>
              <a:rPr lang="en-US" sz="1900" b="0" i="0" dirty="0">
                <a:solidFill>
                  <a:srgbClr val="000000"/>
                </a:solidFill>
                <a:effectLst/>
                <a:latin typeface="-apple-system"/>
              </a:rPr>
              <a:t>: The printer has a print head that contains a series of tiny pins (typically 7 to 24) arranged in a vertical line.</a:t>
            </a:r>
          </a:p>
          <a:p>
            <a:pPr algn="just" fontAlgn="t">
              <a:buFont typeface="+mj-lt"/>
              <a:buAutoNum type="arabicPeriod"/>
            </a:pPr>
            <a:r>
              <a:rPr lang="en-US" sz="1900" b="1" i="0" dirty="0">
                <a:solidFill>
                  <a:srgbClr val="000000"/>
                </a:solidFill>
                <a:effectLst/>
                <a:latin typeface="-apple-system"/>
              </a:rPr>
              <a:t>Movement</a:t>
            </a:r>
            <a:r>
              <a:rPr lang="en-US" sz="1900" b="0" i="0" dirty="0">
                <a:solidFill>
                  <a:srgbClr val="000000"/>
                </a:solidFill>
                <a:effectLst/>
                <a:latin typeface="-apple-system"/>
              </a:rPr>
              <a:t>: The print head moves horizontally across the paper. As it moves, the pins are activated to strike an ink-soaked ribbon against the paper.</a:t>
            </a:r>
          </a:p>
          <a:p>
            <a:pPr algn="just" fontAlgn="t">
              <a:buFont typeface="+mj-lt"/>
              <a:buAutoNum type="arabicPeriod"/>
            </a:pPr>
            <a:r>
              <a:rPr lang="en-US" sz="1900" b="1" i="0" dirty="0">
                <a:solidFill>
                  <a:srgbClr val="000000"/>
                </a:solidFill>
                <a:effectLst/>
                <a:latin typeface="-apple-system"/>
              </a:rPr>
              <a:t>Dot Formation</a:t>
            </a:r>
            <a:r>
              <a:rPr lang="en-US" sz="1900" b="0" i="0" dirty="0">
                <a:solidFill>
                  <a:srgbClr val="000000"/>
                </a:solidFill>
                <a:effectLst/>
                <a:latin typeface="-apple-system"/>
              </a:rPr>
              <a:t>: Each activated pin creates a small dot on the paper by pushing the ribbon against it. By controlling which pins are activated, the printer can form characters and graphics from a matrix of dots.</a:t>
            </a:r>
          </a:p>
          <a:p>
            <a:pPr algn="just" fontAlgn="t">
              <a:buFont typeface="+mj-lt"/>
              <a:buAutoNum type="arabicPeriod"/>
            </a:pPr>
            <a:r>
              <a:rPr lang="en-US" sz="1900" b="1" i="0" dirty="0">
                <a:solidFill>
                  <a:srgbClr val="000000"/>
                </a:solidFill>
                <a:effectLst/>
                <a:latin typeface="-apple-system"/>
              </a:rPr>
              <a:t>Vertical Motion</a:t>
            </a:r>
            <a:r>
              <a:rPr lang="en-US" sz="1900" b="0" i="0" dirty="0">
                <a:solidFill>
                  <a:srgbClr val="000000"/>
                </a:solidFill>
                <a:effectLst/>
                <a:latin typeface="-apple-system"/>
              </a:rPr>
              <a:t>: Once a line of text is printed, the paper advances vertically, and the print head returns to the starting position for the next line.</a:t>
            </a:r>
          </a:p>
        </p:txBody>
      </p:sp>
      <p:pic>
        <p:nvPicPr>
          <p:cNvPr id="5" name="Picture 4">
            <a:extLst>
              <a:ext uri="{FF2B5EF4-FFF2-40B4-BE49-F238E27FC236}">
                <a16:creationId xmlns:a16="http://schemas.microsoft.com/office/drawing/2014/main" id="{A45E465D-4DD8-42E9-AA2E-D34815CDC941}"/>
              </a:ext>
            </a:extLst>
          </p:cNvPr>
          <p:cNvPicPr>
            <a:picLocks noChangeAspect="1"/>
          </p:cNvPicPr>
          <p:nvPr/>
        </p:nvPicPr>
        <p:blipFill>
          <a:blip r:embed="rId2"/>
          <a:stretch>
            <a:fillRect/>
          </a:stretch>
        </p:blipFill>
        <p:spPr>
          <a:xfrm>
            <a:off x="7467263" y="2391085"/>
            <a:ext cx="3886537" cy="2560542"/>
          </a:xfrm>
          <a:prstGeom prst="rect">
            <a:avLst/>
          </a:prstGeom>
        </p:spPr>
      </p:pic>
      <p:sp>
        <p:nvSpPr>
          <p:cNvPr id="4" name="Date Placeholder 3">
            <a:extLst>
              <a:ext uri="{FF2B5EF4-FFF2-40B4-BE49-F238E27FC236}">
                <a16:creationId xmlns:a16="http://schemas.microsoft.com/office/drawing/2014/main" id="{008456F2-154B-44D0-87B8-73F7688F0DED}"/>
              </a:ext>
            </a:extLst>
          </p:cNvPr>
          <p:cNvSpPr>
            <a:spLocks noGrp="1"/>
          </p:cNvSpPr>
          <p:nvPr>
            <p:ph type="dt" sz="half" idx="10"/>
          </p:nvPr>
        </p:nvSpPr>
        <p:spPr/>
        <p:txBody>
          <a:bodyPr/>
          <a:lstStyle/>
          <a:p>
            <a:fld id="{C45F854F-1C9F-4A74-AD95-8E72329CD637}" type="datetime1">
              <a:rPr lang="en-US" smtClean="0"/>
              <a:t>10/28/2024</a:t>
            </a:fld>
            <a:endParaRPr lang="en-US"/>
          </a:p>
        </p:txBody>
      </p:sp>
      <p:sp>
        <p:nvSpPr>
          <p:cNvPr id="6" name="Footer Placeholder 5">
            <a:extLst>
              <a:ext uri="{FF2B5EF4-FFF2-40B4-BE49-F238E27FC236}">
                <a16:creationId xmlns:a16="http://schemas.microsoft.com/office/drawing/2014/main" id="{66C5A279-C08A-4B94-9142-C0F6E8338468}"/>
              </a:ext>
            </a:extLst>
          </p:cNvPr>
          <p:cNvSpPr>
            <a:spLocks noGrp="1"/>
          </p:cNvSpPr>
          <p:nvPr>
            <p:ph type="ftr" sz="quarter" idx="11"/>
          </p:nvPr>
        </p:nvSpPr>
        <p:spPr/>
        <p:txBody>
          <a:bodyPr/>
          <a:lstStyle/>
          <a:p>
            <a:r>
              <a:rPr lang="en-US"/>
              <a:t>Nahidul Islam, Lecturer Dept. of CSE</a:t>
            </a:r>
          </a:p>
        </p:txBody>
      </p:sp>
      <p:sp>
        <p:nvSpPr>
          <p:cNvPr id="7" name="Slide Number Placeholder 6">
            <a:extLst>
              <a:ext uri="{FF2B5EF4-FFF2-40B4-BE49-F238E27FC236}">
                <a16:creationId xmlns:a16="http://schemas.microsoft.com/office/drawing/2014/main" id="{A1727B62-AB9E-47BD-90B3-0AC1658B945A}"/>
              </a:ext>
            </a:extLst>
          </p:cNvPr>
          <p:cNvSpPr>
            <a:spLocks noGrp="1"/>
          </p:cNvSpPr>
          <p:nvPr>
            <p:ph type="sldNum" sz="quarter" idx="12"/>
          </p:nvPr>
        </p:nvSpPr>
        <p:spPr/>
        <p:txBody>
          <a:bodyPr/>
          <a:lstStyle/>
          <a:p>
            <a:fld id="{25FACD85-A7AB-4675-BC77-970DBB3BF9B8}" type="slidenum">
              <a:rPr lang="en-US" smtClean="0"/>
              <a:t>22</a:t>
            </a:fld>
            <a:endParaRPr lang="en-US"/>
          </a:p>
        </p:txBody>
      </p:sp>
    </p:spTree>
    <p:extLst>
      <p:ext uri="{BB962C8B-B14F-4D97-AF65-F5344CB8AC3E}">
        <p14:creationId xmlns:p14="http://schemas.microsoft.com/office/powerpoint/2010/main" val="3551502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C4D6-FA81-44CA-881B-D11C4A5E50EC}"/>
              </a:ext>
            </a:extLst>
          </p:cNvPr>
          <p:cNvSpPr>
            <a:spLocks noGrp="1"/>
          </p:cNvSpPr>
          <p:nvPr>
            <p:ph type="title"/>
          </p:nvPr>
        </p:nvSpPr>
        <p:spPr/>
        <p:txBody>
          <a:bodyPr/>
          <a:lstStyle/>
          <a:p>
            <a:r>
              <a:rPr lang="en-US" b="1" dirty="0"/>
              <a:t>Laser Printer</a:t>
            </a:r>
          </a:p>
        </p:txBody>
      </p:sp>
      <p:pic>
        <p:nvPicPr>
          <p:cNvPr id="5" name="Content Placeholder 4">
            <a:extLst>
              <a:ext uri="{FF2B5EF4-FFF2-40B4-BE49-F238E27FC236}">
                <a16:creationId xmlns:a16="http://schemas.microsoft.com/office/drawing/2014/main" id="{3FE6250C-223A-4501-A521-2A405DC47189}"/>
              </a:ext>
            </a:extLst>
          </p:cNvPr>
          <p:cNvPicPr>
            <a:picLocks noGrp="1" noChangeAspect="1"/>
          </p:cNvPicPr>
          <p:nvPr>
            <p:ph idx="1"/>
          </p:nvPr>
        </p:nvPicPr>
        <p:blipFill>
          <a:blip r:embed="rId3"/>
          <a:stretch>
            <a:fillRect/>
          </a:stretch>
        </p:blipFill>
        <p:spPr>
          <a:xfrm>
            <a:off x="8550338" y="2547979"/>
            <a:ext cx="3303029" cy="2128711"/>
          </a:xfrm>
        </p:spPr>
      </p:pic>
      <p:sp>
        <p:nvSpPr>
          <p:cNvPr id="6" name="TextBox 5">
            <a:extLst>
              <a:ext uri="{FF2B5EF4-FFF2-40B4-BE49-F238E27FC236}">
                <a16:creationId xmlns:a16="http://schemas.microsoft.com/office/drawing/2014/main" id="{B58D81EC-CDD4-46AB-B224-B4769C32EB79}"/>
              </a:ext>
            </a:extLst>
          </p:cNvPr>
          <p:cNvSpPr txBox="1"/>
          <p:nvPr/>
        </p:nvSpPr>
        <p:spPr>
          <a:xfrm>
            <a:off x="904972" y="1414562"/>
            <a:ext cx="7569725" cy="5078313"/>
          </a:xfrm>
          <a:prstGeom prst="rect">
            <a:avLst/>
          </a:prstGeom>
          <a:noFill/>
        </p:spPr>
        <p:txBody>
          <a:bodyPr wrap="square" rtlCol="0">
            <a:spAutoFit/>
          </a:bodyPr>
          <a:lstStyle/>
          <a:p>
            <a:pPr algn="just" fontAlgn="t">
              <a:buFont typeface="+mj-lt"/>
              <a:buAutoNum type="arabicPeriod"/>
            </a:pPr>
            <a:r>
              <a:rPr lang="en-US" b="1" i="0" dirty="0">
                <a:solidFill>
                  <a:srgbClr val="000000"/>
                </a:solidFill>
                <a:effectLst/>
              </a:rPr>
              <a:t>Charging</a:t>
            </a:r>
            <a:r>
              <a:rPr lang="en-US" b="0" i="0" dirty="0">
                <a:solidFill>
                  <a:srgbClr val="000000"/>
                </a:solidFill>
                <a:effectLst/>
              </a:rPr>
              <a:t>: The printer's drum(OPC organic Photoconductor), typically made of a photoconductive material, is charged with a high-voltage roller. This creates a uniform negative charge on the surface of the drum.</a:t>
            </a:r>
          </a:p>
          <a:p>
            <a:pPr algn="just" fontAlgn="t">
              <a:buFont typeface="+mj-lt"/>
              <a:buAutoNum type="arabicPeriod"/>
            </a:pPr>
            <a:r>
              <a:rPr lang="en-US" b="1" dirty="0">
                <a:solidFill>
                  <a:srgbClr val="000000"/>
                </a:solidFill>
              </a:rPr>
              <a:t>Writing</a:t>
            </a:r>
            <a:r>
              <a:rPr lang="en-US" b="0" i="0" dirty="0">
                <a:solidFill>
                  <a:srgbClr val="000000"/>
                </a:solidFill>
                <a:effectLst/>
              </a:rPr>
              <a:t>: A laser beam is directed onto the drum, selectively discharging areas according to the image or text to be printed. The laser light alters the charge of the drum in those specific areas, creating a latent image.</a:t>
            </a:r>
          </a:p>
          <a:p>
            <a:pPr algn="just" fontAlgn="t">
              <a:buFont typeface="+mj-lt"/>
              <a:buAutoNum type="arabicPeriod"/>
            </a:pPr>
            <a:r>
              <a:rPr lang="en-US" b="1" i="0" dirty="0">
                <a:solidFill>
                  <a:srgbClr val="000000"/>
                </a:solidFill>
                <a:effectLst/>
              </a:rPr>
              <a:t>Developing</a:t>
            </a:r>
            <a:r>
              <a:rPr lang="en-US" b="0" i="0" dirty="0">
                <a:solidFill>
                  <a:srgbClr val="000000"/>
                </a:solidFill>
                <a:effectLst/>
              </a:rPr>
              <a:t>: The drum is then coated with toner, which is a fine powder made of plastic particles and pigments. The negatively charged toner particles adhere to the positively charged areas on the drum where the laser has discharged the charge.</a:t>
            </a:r>
          </a:p>
          <a:p>
            <a:pPr algn="just" fontAlgn="t">
              <a:buFont typeface="+mj-lt"/>
              <a:buAutoNum type="arabicPeriod"/>
            </a:pPr>
            <a:r>
              <a:rPr lang="en-US" b="1" i="0" dirty="0">
                <a:solidFill>
                  <a:srgbClr val="000000"/>
                </a:solidFill>
                <a:effectLst/>
              </a:rPr>
              <a:t>Transfer</a:t>
            </a:r>
            <a:r>
              <a:rPr lang="en-US" b="0" i="0" dirty="0">
                <a:solidFill>
                  <a:srgbClr val="000000"/>
                </a:solidFill>
                <a:effectLst/>
              </a:rPr>
              <a:t>: The drum rolls against a sheet of paper, which is given a negative charge. The toner is attracted to the paper, transferring the image from the drum to the paper.</a:t>
            </a:r>
          </a:p>
          <a:p>
            <a:pPr algn="just" fontAlgn="t">
              <a:buFont typeface="+mj-lt"/>
              <a:buAutoNum type="arabicPeriod"/>
            </a:pPr>
            <a:r>
              <a:rPr lang="en-US" b="1" i="0" dirty="0">
                <a:solidFill>
                  <a:srgbClr val="000000"/>
                </a:solidFill>
                <a:effectLst/>
              </a:rPr>
              <a:t>Fusing</a:t>
            </a:r>
            <a:r>
              <a:rPr lang="en-US" b="0" i="0" dirty="0">
                <a:solidFill>
                  <a:srgbClr val="000000"/>
                </a:solidFill>
                <a:effectLst/>
              </a:rPr>
              <a:t>: The paper then passes through a fuser unit, which uses heat and pressure to melt the toner particles onto the paper, ensuring that the image is permanently bonded.</a:t>
            </a:r>
          </a:p>
          <a:p>
            <a:pPr algn="just" fontAlgn="t">
              <a:buFont typeface="+mj-lt"/>
              <a:buAutoNum type="arabicPeriod"/>
            </a:pPr>
            <a:r>
              <a:rPr lang="en-US" b="1" i="0" dirty="0">
                <a:solidFill>
                  <a:srgbClr val="000000"/>
                </a:solidFill>
                <a:effectLst/>
              </a:rPr>
              <a:t>Cleaning</a:t>
            </a:r>
            <a:r>
              <a:rPr lang="en-US" b="0" i="0" dirty="0">
                <a:solidFill>
                  <a:srgbClr val="000000"/>
                </a:solidFill>
                <a:effectLst/>
              </a:rPr>
              <a:t>: Any residual toner left on the drum is removed by a cleaning blade, preparing the drum for the next print cycle.</a:t>
            </a:r>
          </a:p>
        </p:txBody>
      </p:sp>
      <p:sp>
        <p:nvSpPr>
          <p:cNvPr id="7" name="TextBox 6">
            <a:extLst>
              <a:ext uri="{FF2B5EF4-FFF2-40B4-BE49-F238E27FC236}">
                <a16:creationId xmlns:a16="http://schemas.microsoft.com/office/drawing/2014/main" id="{70C954DA-BCA9-4F8C-A115-FC255BACB35A}"/>
              </a:ext>
            </a:extLst>
          </p:cNvPr>
          <p:cNvSpPr txBox="1"/>
          <p:nvPr/>
        </p:nvSpPr>
        <p:spPr>
          <a:xfrm>
            <a:off x="9521072" y="4906306"/>
            <a:ext cx="1951348" cy="369332"/>
          </a:xfrm>
          <a:prstGeom prst="rect">
            <a:avLst/>
          </a:prstGeom>
          <a:noFill/>
        </p:spPr>
        <p:txBody>
          <a:bodyPr wrap="square" rtlCol="0">
            <a:spAutoFit/>
          </a:bodyPr>
          <a:lstStyle/>
          <a:p>
            <a:r>
              <a:rPr lang="en-US" b="1" dirty="0">
                <a:hlinkClick r:id="rId4">
                  <a:extLst>
                    <a:ext uri="{A12FA001-AC4F-418D-AE19-62706E023703}">
                      <ahyp:hlinkClr xmlns:ahyp="http://schemas.microsoft.com/office/drawing/2018/hyperlinkcolor" val="tx"/>
                    </a:ext>
                  </a:extLst>
                </a:hlinkClick>
              </a:rPr>
              <a:t>Laser Printer</a:t>
            </a:r>
            <a:endParaRPr lang="en-US" b="1" dirty="0"/>
          </a:p>
        </p:txBody>
      </p:sp>
      <p:sp>
        <p:nvSpPr>
          <p:cNvPr id="3" name="Date Placeholder 2">
            <a:extLst>
              <a:ext uri="{FF2B5EF4-FFF2-40B4-BE49-F238E27FC236}">
                <a16:creationId xmlns:a16="http://schemas.microsoft.com/office/drawing/2014/main" id="{F3190916-697D-4A1C-8FFF-852E9F533635}"/>
              </a:ext>
            </a:extLst>
          </p:cNvPr>
          <p:cNvSpPr>
            <a:spLocks noGrp="1"/>
          </p:cNvSpPr>
          <p:nvPr>
            <p:ph type="dt" sz="half" idx="10"/>
          </p:nvPr>
        </p:nvSpPr>
        <p:spPr/>
        <p:txBody>
          <a:bodyPr/>
          <a:lstStyle/>
          <a:p>
            <a:fld id="{D9DBE8DF-2269-4498-8CFA-E10601FC0785}" type="datetime1">
              <a:rPr lang="en-US" smtClean="0"/>
              <a:t>10/28/2024</a:t>
            </a:fld>
            <a:endParaRPr lang="en-US"/>
          </a:p>
        </p:txBody>
      </p:sp>
      <p:sp>
        <p:nvSpPr>
          <p:cNvPr id="4" name="Footer Placeholder 3">
            <a:extLst>
              <a:ext uri="{FF2B5EF4-FFF2-40B4-BE49-F238E27FC236}">
                <a16:creationId xmlns:a16="http://schemas.microsoft.com/office/drawing/2014/main" id="{C23D930F-AE90-4E8D-802F-ABB8626A54E5}"/>
              </a:ext>
            </a:extLst>
          </p:cNvPr>
          <p:cNvSpPr>
            <a:spLocks noGrp="1"/>
          </p:cNvSpPr>
          <p:nvPr>
            <p:ph type="ftr" sz="quarter" idx="11"/>
          </p:nvPr>
        </p:nvSpPr>
        <p:spPr/>
        <p:txBody>
          <a:bodyPr/>
          <a:lstStyle/>
          <a:p>
            <a:r>
              <a:rPr lang="en-US"/>
              <a:t>Nahidul Islam, Lecturer Dept. of CSE</a:t>
            </a:r>
          </a:p>
        </p:txBody>
      </p:sp>
      <p:sp>
        <p:nvSpPr>
          <p:cNvPr id="8" name="Slide Number Placeholder 7">
            <a:extLst>
              <a:ext uri="{FF2B5EF4-FFF2-40B4-BE49-F238E27FC236}">
                <a16:creationId xmlns:a16="http://schemas.microsoft.com/office/drawing/2014/main" id="{0F97FF22-1E72-44A6-A218-B7C609F61129}"/>
              </a:ext>
            </a:extLst>
          </p:cNvPr>
          <p:cNvSpPr>
            <a:spLocks noGrp="1"/>
          </p:cNvSpPr>
          <p:nvPr>
            <p:ph type="sldNum" sz="quarter" idx="12"/>
          </p:nvPr>
        </p:nvSpPr>
        <p:spPr/>
        <p:txBody>
          <a:bodyPr/>
          <a:lstStyle/>
          <a:p>
            <a:fld id="{25FACD85-A7AB-4675-BC77-970DBB3BF9B8}" type="slidenum">
              <a:rPr lang="en-US" smtClean="0"/>
              <a:t>23</a:t>
            </a:fld>
            <a:endParaRPr lang="en-US"/>
          </a:p>
        </p:txBody>
      </p:sp>
    </p:spTree>
    <p:extLst>
      <p:ext uri="{BB962C8B-B14F-4D97-AF65-F5344CB8AC3E}">
        <p14:creationId xmlns:p14="http://schemas.microsoft.com/office/powerpoint/2010/main" val="3415282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A43DD-EBD2-49A4-AF6B-ED704653D514}"/>
              </a:ext>
            </a:extLst>
          </p:cNvPr>
          <p:cNvSpPr>
            <a:spLocks noGrp="1"/>
          </p:cNvSpPr>
          <p:nvPr>
            <p:ph type="title"/>
          </p:nvPr>
        </p:nvSpPr>
        <p:spPr/>
        <p:txBody>
          <a:bodyPr/>
          <a:lstStyle/>
          <a:p>
            <a:r>
              <a:rPr lang="en-US" b="1" dirty="0"/>
              <a:t>Inkjet Printer</a:t>
            </a:r>
          </a:p>
        </p:txBody>
      </p:sp>
      <p:pic>
        <p:nvPicPr>
          <p:cNvPr id="5" name="Content Placeholder 4">
            <a:extLst>
              <a:ext uri="{FF2B5EF4-FFF2-40B4-BE49-F238E27FC236}">
                <a16:creationId xmlns:a16="http://schemas.microsoft.com/office/drawing/2014/main" id="{E4F6AA5D-42F1-4ABD-96EF-435C1A6D01D8}"/>
              </a:ext>
            </a:extLst>
          </p:cNvPr>
          <p:cNvPicPr>
            <a:picLocks noGrp="1" noChangeAspect="1"/>
          </p:cNvPicPr>
          <p:nvPr>
            <p:ph idx="1"/>
          </p:nvPr>
        </p:nvPicPr>
        <p:blipFill>
          <a:blip r:embed="rId2"/>
          <a:stretch>
            <a:fillRect/>
          </a:stretch>
        </p:blipFill>
        <p:spPr>
          <a:xfrm>
            <a:off x="7767686" y="1992879"/>
            <a:ext cx="3912820" cy="2499345"/>
          </a:xfrm>
        </p:spPr>
      </p:pic>
      <p:sp>
        <p:nvSpPr>
          <p:cNvPr id="6" name="TextBox 5">
            <a:extLst>
              <a:ext uri="{FF2B5EF4-FFF2-40B4-BE49-F238E27FC236}">
                <a16:creationId xmlns:a16="http://schemas.microsoft.com/office/drawing/2014/main" id="{FBAEF8DC-D978-4D92-B3CE-918131349DCE}"/>
              </a:ext>
            </a:extLst>
          </p:cNvPr>
          <p:cNvSpPr txBox="1"/>
          <p:nvPr/>
        </p:nvSpPr>
        <p:spPr>
          <a:xfrm>
            <a:off x="838200" y="1720840"/>
            <a:ext cx="6617617" cy="3416320"/>
          </a:xfrm>
          <a:prstGeom prst="rect">
            <a:avLst/>
          </a:prstGeom>
          <a:noFill/>
        </p:spPr>
        <p:txBody>
          <a:bodyPr wrap="square" rtlCol="0">
            <a:spAutoFit/>
          </a:bodyPr>
          <a:lstStyle/>
          <a:p>
            <a:pPr algn="just" fontAlgn="t">
              <a:buFont typeface="+mj-lt"/>
              <a:buAutoNum type="arabicPeriod"/>
            </a:pPr>
            <a:r>
              <a:rPr lang="en-US" b="1" i="0" dirty="0">
                <a:solidFill>
                  <a:srgbClr val="000000"/>
                </a:solidFill>
                <a:effectLst/>
              </a:rPr>
              <a:t>Ink Supplier</a:t>
            </a:r>
            <a:r>
              <a:rPr lang="en-US" b="0" i="0" dirty="0">
                <a:solidFill>
                  <a:srgbClr val="000000"/>
                </a:solidFill>
                <a:effectLst/>
              </a:rPr>
              <a:t>: The printer uses ink supplier that contain liquid ink in various colors (usually cyan, magenta, yellow, and black - CMYK).</a:t>
            </a:r>
          </a:p>
          <a:p>
            <a:pPr algn="just" fontAlgn="t">
              <a:buFont typeface="+mj-lt"/>
              <a:buAutoNum type="arabicPeriod"/>
            </a:pPr>
            <a:r>
              <a:rPr lang="en-US" b="1" i="0" dirty="0">
                <a:solidFill>
                  <a:srgbClr val="000000"/>
                </a:solidFill>
                <a:effectLst/>
              </a:rPr>
              <a:t>Print Head</a:t>
            </a:r>
            <a:r>
              <a:rPr lang="en-US" b="0" i="0" dirty="0">
                <a:solidFill>
                  <a:srgbClr val="000000"/>
                </a:solidFill>
                <a:effectLst/>
              </a:rPr>
              <a:t>: The print head is a critical component that moves back and forth across the paper. It contains several nozzles (or jets) that spray the ink.</a:t>
            </a:r>
          </a:p>
          <a:p>
            <a:pPr algn="just" fontAlgn="t">
              <a:buFont typeface="+mj-lt"/>
              <a:buAutoNum type="arabicPeriod"/>
            </a:pPr>
            <a:r>
              <a:rPr lang="en-US" b="1" i="0" dirty="0">
                <a:solidFill>
                  <a:srgbClr val="000000"/>
                </a:solidFill>
                <a:effectLst/>
              </a:rPr>
              <a:t>Droplet Formation</a:t>
            </a:r>
            <a:r>
              <a:rPr lang="en-US" b="0" i="0" dirty="0">
                <a:solidFill>
                  <a:srgbClr val="000000"/>
                </a:solidFill>
                <a:effectLst/>
              </a:rPr>
              <a:t>: The ink is forced through the nozzles in the print head. </a:t>
            </a:r>
          </a:p>
          <a:p>
            <a:pPr algn="just" fontAlgn="t">
              <a:buFont typeface="+mj-lt"/>
              <a:buAutoNum type="arabicPeriod"/>
            </a:pPr>
            <a:r>
              <a:rPr lang="en-US" b="1" i="0" dirty="0">
                <a:solidFill>
                  <a:srgbClr val="000000"/>
                </a:solidFill>
                <a:effectLst/>
              </a:rPr>
              <a:t>Paper Feeding</a:t>
            </a:r>
            <a:r>
              <a:rPr lang="en-US" b="0" i="0" dirty="0">
                <a:solidFill>
                  <a:srgbClr val="000000"/>
                </a:solidFill>
                <a:effectLst/>
              </a:rPr>
              <a:t>: As the print head moves, the paper is fed through the printer, allowing the print head to apply ink in a precise pattern to form characters and images.</a:t>
            </a:r>
          </a:p>
          <a:p>
            <a:pPr algn="just" fontAlgn="t"/>
            <a:r>
              <a:rPr lang="en-US" b="1" i="0" dirty="0">
                <a:solidFill>
                  <a:srgbClr val="000000"/>
                </a:solidFill>
                <a:effectLst/>
              </a:rPr>
              <a:t>5.Repetition</a:t>
            </a:r>
            <a:r>
              <a:rPr lang="en-US" b="0" i="0" dirty="0">
                <a:solidFill>
                  <a:srgbClr val="000000"/>
                </a:solidFill>
                <a:effectLst/>
              </a:rPr>
              <a:t>: The print head moves back to the starting position and repeats the process to build up the full image or text, layer by layer.</a:t>
            </a:r>
          </a:p>
        </p:txBody>
      </p:sp>
      <p:sp>
        <p:nvSpPr>
          <p:cNvPr id="3" name="Date Placeholder 2">
            <a:extLst>
              <a:ext uri="{FF2B5EF4-FFF2-40B4-BE49-F238E27FC236}">
                <a16:creationId xmlns:a16="http://schemas.microsoft.com/office/drawing/2014/main" id="{62383BF6-041D-41B1-AC2B-86CB67CC66EF}"/>
              </a:ext>
            </a:extLst>
          </p:cNvPr>
          <p:cNvSpPr>
            <a:spLocks noGrp="1"/>
          </p:cNvSpPr>
          <p:nvPr>
            <p:ph type="dt" sz="half" idx="10"/>
          </p:nvPr>
        </p:nvSpPr>
        <p:spPr/>
        <p:txBody>
          <a:bodyPr/>
          <a:lstStyle/>
          <a:p>
            <a:fld id="{DFDCA418-C03E-4B9C-822A-1712FA7DCFBF}" type="datetime1">
              <a:rPr lang="en-US" smtClean="0"/>
              <a:t>10/28/2024</a:t>
            </a:fld>
            <a:endParaRPr lang="en-US"/>
          </a:p>
        </p:txBody>
      </p:sp>
      <p:sp>
        <p:nvSpPr>
          <p:cNvPr id="4" name="Footer Placeholder 3">
            <a:extLst>
              <a:ext uri="{FF2B5EF4-FFF2-40B4-BE49-F238E27FC236}">
                <a16:creationId xmlns:a16="http://schemas.microsoft.com/office/drawing/2014/main" id="{D9C59B84-ACC7-49E7-861E-6AD3253DDE2D}"/>
              </a:ext>
            </a:extLst>
          </p:cNvPr>
          <p:cNvSpPr>
            <a:spLocks noGrp="1"/>
          </p:cNvSpPr>
          <p:nvPr>
            <p:ph type="ftr" sz="quarter" idx="11"/>
          </p:nvPr>
        </p:nvSpPr>
        <p:spPr/>
        <p:txBody>
          <a:bodyPr/>
          <a:lstStyle/>
          <a:p>
            <a:r>
              <a:rPr lang="en-US"/>
              <a:t>Nahidul Islam, Lecturer Dept. of CSE</a:t>
            </a:r>
          </a:p>
        </p:txBody>
      </p:sp>
      <p:sp>
        <p:nvSpPr>
          <p:cNvPr id="7" name="Slide Number Placeholder 6">
            <a:extLst>
              <a:ext uri="{FF2B5EF4-FFF2-40B4-BE49-F238E27FC236}">
                <a16:creationId xmlns:a16="http://schemas.microsoft.com/office/drawing/2014/main" id="{910002B6-35B9-46DC-A792-4164594A8C50}"/>
              </a:ext>
            </a:extLst>
          </p:cNvPr>
          <p:cNvSpPr>
            <a:spLocks noGrp="1"/>
          </p:cNvSpPr>
          <p:nvPr>
            <p:ph type="sldNum" sz="quarter" idx="12"/>
          </p:nvPr>
        </p:nvSpPr>
        <p:spPr/>
        <p:txBody>
          <a:bodyPr/>
          <a:lstStyle/>
          <a:p>
            <a:fld id="{25FACD85-A7AB-4675-BC77-970DBB3BF9B8}" type="slidenum">
              <a:rPr lang="en-US" smtClean="0"/>
              <a:t>24</a:t>
            </a:fld>
            <a:endParaRPr lang="en-US"/>
          </a:p>
        </p:txBody>
      </p:sp>
    </p:spTree>
    <p:extLst>
      <p:ext uri="{BB962C8B-B14F-4D97-AF65-F5344CB8AC3E}">
        <p14:creationId xmlns:p14="http://schemas.microsoft.com/office/powerpoint/2010/main" val="496269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F3F82-F059-4D1F-8F00-99F3334D1462}"/>
              </a:ext>
            </a:extLst>
          </p:cNvPr>
          <p:cNvSpPr>
            <a:spLocks noGrp="1"/>
          </p:cNvSpPr>
          <p:nvPr>
            <p:ph type="title"/>
          </p:nvPr>
        </p:nvSpPr>
        <p:spPr/>
        <p:txBody>
          <a:bodyPr/>
          <a:lstStyle/>
          <a:p>
            <a:r>
              <a:rPr lang="en-US" b="1" dirty="0"/>
              <a:t>Factor for Selecting Printers</a:t>
            </a:r>
          </a:p>
        </p:txBody>
      </p:sp>
      <p:sp>
        <p:nvSpPr>
          <p:cNvPr id="3" name="Content Placeholder 2">
            <a:extLst>
              <a:ext uri="{FF2B5EF4-FFF2-40B4-BE49-F238E27FC236}">
                <a16:creationId xmlns:a16="http://schemas.microsoft.com/office/drawing/2014/main" id="{4A42FB9F-6479-46BB-83AB-C57131D26F8A}"/>
              </a:ext>
            </a:extLst>
          </p:cNvPr>
          <p:cNvSpPr>
            <a:spLocks noGrp="1"/>
          </p:cNvSpPr>
          <p:nvPr>
            <p:ph idx="1"/>
          </p:nvPr>
        </p:nvSpPr>
        <p:spPr/>
        <p:txBody>
          <a:bodyPr numCol="2">
            <a:normAutofit/>
          </a:bodyPr>
          <a:lstStyle/>
          <a:p>
            <a:r>
              <a:rPr lang="en-US" sz="2400" b="1" dirty="0"/>
              <a:t>Speed: </a:t>
            </a:r>
          </a:p>
          <a:p>
            <a:pPr lvl="1"/>
            <a:r>
              <a:rPr lang="en-US" sz="2200" dirty="0"/>
              <a:t>define how many pages can be print per minute.</a:t>
            </a:r>
          </a:p>
          <a:p>
            <a:r>
              <a:rPr lang="en-US" sz="2400" b="1" dirty="0"/>
              <a:t>Cost:</a:t>
            </a:r>
          </a:p>
          <a:p>
            <a:pPr lvl="1"/>
            <a:r>
              <a:rPr lang="en-US" sz="2200" dirty="0"/>
              <a:t>cost of the printer</a:t>
            </a:r>
          </a:p>
          <a:p>
            <a:pPr lvl="1"/>
            <a:r>
              <a:rPr lang="en-US" sz="2200" dirty="0"/>
              <a:t>cost of the ink</a:t>
            </a:r>
          </a:p>
          <a:p>
            <a:pPr lvl="1"/>
            <a:r>
              <a:rPr lang="en-US" sz="2200" dirty="0"/>
              <a:t>cost of the paper or others materials</a:t>
            </a:r>
          </a:p>
          <a:p>
            <a:r>
              <a:rPr lang="en-US" sz="2400" b="1" dirty="0"/>
              <a:t>Resolution:</a:t>
            </a:r>
          </a:p>
          <a:p>
            <a:pPr lvl="1" algn="just"/>
            <a:r>
              <a:rPr lang="en-US" sz="2200" dirty="0"/>
              <a:t>text or image quality can be rated in resolution  such as dpi(dot per inch)</a:t>
            </a:r>
          </a:p>
          <a:p>
            <a:endParaRPr lang="en-US" sz="2400" b="1" dirty="0"/>
          </a:p>
          <a:p>
            <a:r>
              <a:rPr lang="en-US" sz="2400" b="1" dirty="0"/>
              <a:t>Connectivity:</a:t>
            </a:r>
          </a:p>
          <a:p>
            <a:pPr lvl="1"/>
            <a:r>
              <a:rPr lang="en-US" dirty="0"/>
              <a:t>using parallel(36 pin) port</a:t>
            </a:r>
          </a:p>
          <a:p>
            <a:pPr lvl="1"/>
            <a:r>
              <a:rPr lang="en-US" dirty="0"/>
              <a:t>both parallel port and USB</a:t>
            </a:r>
          </a:p>
          <a:p>
            <a:pPr lvl="1"/>
            <a:r>
              <a:rPr lang="en-US" dirty="0"/>
              <a:t>connect to the network</a:t>
            </a:r>
          </a:p>
          <a:p>
            <a:r>
              <a:rPr lang="en-US" sz="2400" b="1" dirty="0"/>
              <a:t>Duplexing: </a:t>
            </a:r>
          </a:p>
          <a:p>
            <a:pPr lvl="1"/>
            <a:r>
              <a:rPr lang="en-US" dirty="0"/>
              <a:t>refers to the ability to print on both side of a paper.</a:t>
            </a:r>
          </a:p>
        </p:txBody>
      </p:sp>
      <p:sp>
        <p:nvSpPr>
          <p:cNvPr id="4" name="Date Placeholder 3">
            <a:extLst>
              <a:ext uri="{FF2B5EF4-FFF2-40B4-BE49-F238E27FC236}">
                <a16:creationId xmlns:a16="http://schemas.microsoft.com/office/drawing/2014/main" id="{184ECB6F-D55E-4856-AFED-AA051F01F361}"/>
              </a:ext>
            </a:extLst>
          </p:cNvPr>
          <p:cNvSpPr>
            <a:spLocks noGrp="1"/>
          </p:cNvSpPr>
          <p:nvPr>
            <p:ph type="dt" sz="half" idx="10"/>
          </p:nvPr>
        </p:nvSpPr>
        <p:spPr/>
        <p:txBody>
          <a:bodyPr/>
          <a:lstStyle/>
          <a:p>
            <a:fld id="{F42E9687-B80A-4A46-BB7A-DB7B0CE62411}" type="datetime1">
              <a:rPr lang="en-US" smtClean="0"/>
              <a:t>10/28/2024</a:t>
            </a:fld>
            <a:endParaRPr lang="en-US"/>
          </a:p>
        </p:txBody>
      </p:sp>
      <p:sp>
        <p:nvSpPr>
          <p:cNvPr id="5" name="Footer Placeholder 4">
            <a:extLst>
              <a:ext uri="{FF2B5EF4-FFF2-40B4-BE49-F238E27FC236}">
                <a16:creationId xmlns:a16="http://schemas.microsoft.com/office/drawing/2014/main" id="{9DE5AC60-E29D-48D6-BEDA-C1D66AD5165C}"/>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B6EACEF0-6939-4F55-94C8-BF0679996E2B}"/>
              </a:ext>
            </a:extLst>
          </p:cNvPr>
          <p:cNvSpPr>
            <a:spLocks noGrp="1"/>
          </p:cNvSpPr>
          <p:nvPr>
            <p:ph type="sldNum" sz="quarter" idx="12"/>
          </p:nvPr>
        </p:nvSpPr>
        <p:spPr/>
        <p:txBody>
          <a:bodyPr/>
          <a:lstStyle/>
          <a:p>
            <a:fld id="{25FACD85-A7AB-4675-BC77-970DBB3BF9B8}" type="slidenum">
              <a:rPr lang="en-US" smtClean="0"/>
              <a:t>25</a:t>
            </a:fld>
            <a:endParaRPr lang="en-US"/>
          </a:p>
        </p:txBody>
      </p:sp>
    </p:spTree>
    <p:extLst>
      <p:ext uri="{BB962C8B-B14F-4D97-AF65-F5344CB8AC3E}">
        <p14:creationId xmlns:p14="http://schemas.microsoft.com/office/powerpoint/2010/main" val="3447807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BEFA0-FE69-44D1-9F1A-8F0472512080}"/>
              </a:ext>
            </a:extLst>
          </p:cNvPr>
          <p:cNvSpPr>
            <a:spLocks noGrp="1"/>
          </p:cNvSpPr>
          <p:nvPr>
            <p:ph type="title"/>
          </p:nvPr>
        </p:nvSpPr>
        <p:spPr/>
        <p:txBody>
          <a:bodyPr/>
          <a:lstStyle/>
          <a:p>
            <a:r>
              <a:rPr lang="en-US" b="1" dirty="0"/>
              <a:t>CRT(Cathode Ray Tube) Monitor</a:t>
            </a:r>
          </a:p>
        </p:txBody>
      </p:sp>
      <p:sp>
        <p:nvSpPr>
          <p:cNvPr id="11" name="TextBox 10">
            <a:extLst>
              <a:ext uri="{FF2B5EF4-FFF2-40B4-BE49-F238E27FC236}">
                <a16:creationId xmlns:a16="http://schemas.microsoft.com/office/drawing/2014/main" id="{BB2FCC57-8376-404B-84A9-1EAF6959AA7E}"/>
              </a:ext>
            </a:extLst>
          </p:cNvPr>
          <p:cNvSpPr txBox="1"/>
          <p:nvPr/>
        </p:nvSpPr>
        <p:spPr>
          <a:xfrm>
            <a:off x="838200" y="1880721"/>
            <a:ext cx="6096000" cy="3477875"/>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Electron Emission</a:t>
            </a:r>
            <a:r>
              <a:rPr kumimoji="0" lang="en-US" altLang="en-US" sz="2000" b="0" i="0" u="none" strike="noStrike" cap="none" normalizeH="0" baseline="0" dirty="0">
                <a:ln>
                  <a:noFill/>
                </a:ln>
                <a:solidFill>
                  <a:schemeClr val="tx1"/>
                </a:solidFill>
                <a:effectLst/>
              </a:rPr>
              <a:t>: A </a:t>
            </a:r>
            <a:r>
              <a:rPr kumimoji="0" lang="en-US" altLang="en-US" sz="2000" b="1" i="0" u="none" strike="noStrike" cap="none" normalizeH="0" baseline="0" dirty="0">
                <a:ln>
                  <a:noFill/>
                </a:ln>
                <a:solidFill>
                  <a:schemeClr val="tx1"/>
                </a:solidFill>
                <a:effectLst/>
              </a:rPr>
              <a:t>cathode</a:t>
            </a:r>
            <a:r>
              <a:rPr kumimoji="0" lang="en-US" altLang="en-US" sz="2000" b="0" i="0" u="none" strike="noStrike" cap="none" normalizeH="0" baseline="0" dirty="0">
                <a:ln>
                  <a:noFill/>
                </a:ln>
                <a:solidFill>
                  <a:schemeClr val="tx1"/>
                </a:solidFill>
                <a:effectLst/>
              </a:rPr>
              <a:t> at the back of the tube is heated, causing it to emit electrons.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Electron Acceleration</a:t>
            </a:r>
            <a:r>
              <a:rPr kumimoji="0" lang="en-US" altLang="en-US" sz="2000" b="0" i="0" u="none" strike="noStrike" cap="none" normalizeH="0" baseline="0" dirty="0">
                <a:ln>
                  <a:noFill/>
                </a:ln>
                <a:solidFill>
                  <a:schemeClr val="tx1"/>
                </a:solidFill>
                <a:effectLst/>
              </a:rPr>
              <a:t>: These electrons are accelerated towards the screen by a high-voltage </a:t>
            </a:r>
            <a:r>
              <a:rPr kumimoji="0" lang="en-US" altLang="en-US" sz="2000" b="1" i="0" u="none" strike="noStrike" cap="none" normalizeH="0" baseline="0" dirty="0">
                <a:ln>
                  <a:noFill/>
                </a:ln>
                <a:solidFill>
                  <a:schemeClr val="tx1"/>
                </a:solidFill>
                <a:effectLst/>
              </a:rPr>
              <a:t>anode</a:t>
            </a:r>
            <a:r>
              <a:rPr kumimoji="0" lang="en-US" altLang="en-US" sz="2000" b="0" i="0" u="none" strike="noStrike" cap="none" normalizeH="0" baseline="0" dirty="0">
                <a:ln>
                  <a:noFill/>
                </a:ln>
                <a:solidFill>
                  <a:schemeClr val="tx1"/>
                </a:solidFill>
                <a:effectLst/>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Phosphor Coating</a:t>
            </a:r>
            <a:r>
              <a:rPr kumimoji="0" lang="en-US" altLang="en-US" sz="2000" b="0" i="0" u="none" strike="noStrike" cap="none" normalizeH="0" baseline="0" dirty="0">
                <a:ln>
                  <a:noFill/>
                </a:ln>
                <a:solidFill>
                  <a:schemeClr val="tx1"/>
                </a:solidFill>
                <a:effectLst/>
              </a:rPr>
              <a:t>: The inside of the screen is coated with </a:t>
            </a:r>
            <a:r>
              <a:rPr kumimoji="0" lang="en-US" altLang="en-US" sz="2000" b="1" i="0" u="none" strike="noStrike" cap="none" normalizeH="0" baseline="0" dirty="0">
                <a:ln>
                  <a:noFill/>
                </a:ln>
                <a:solidFill>
                  <a:schemeClr val="tx1"/>
                </a:solidFill>
                <a:effectLst/>
              </a:rPr>
              <a:t>phosphor</a:t>
            </a:r>
            <a:r>
              <a:rPr kumimoji="0" lang="en-US" altLang="en-US" sz="2000" b="0" i="0" u="none" strike="noStrike" cap="none" normalizeH="0" baseline="0" dirty="0">
                <a:ln>
                  <a:noFill/>
                </a:ln>
                <a:solidFill>
                  <a:schemeClr val="tx1"/>
                </a:solidFill>
                <a:effectLst/>
              </a:rPr>
              <a:t>. When the electron beam strikes the phosphor coating, it glows, producing light.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Image Formation</a:t>
            </a:r>
            <a:r>
              <a:rPr kumimoji="0" lang="en-US" altLang="en-US" sz="2000" b="0" i="0" u="none" strike="noStrike" cap="none" normalizeH="0" baseline="0" dirty="0">
                <a:ln>
                  <a:noFill/>
                </a:ln>
                <a:solidFill>
                  <a:schemeClr val="tx1"/>
                </a:solidFill>
                <a:effectLst/>
              </a:rPr>
              <a:t>: By controlling the electron beam's position and intensity, images are formed on the screen as a series of horizontal lines, typically using red, green, and blue phosphors to create color images.</a:t>
            </a:r>
          </a:p>
        </p:txBody>
      </p:sp>
      <p:sp>
        <p:nvSpPr>
          <p:cNvPr id="3" name="Date Placeholder 2">
            <a:extLst>
              <a:ext uri="{FF2B5EF4-FFF2-40B4-BE49-F238E27FC236}">
                <a16:creationId xmlns:a16="http://schemas.microsoft.com/office/drawing/2014/main" id="{52268290-4AB6-4C71-A6FE-261E14AEB70C}"/>
              </a:ext>
            </a:extLst>
          </p:cNvPr>
          <p:cNvSpPr>
            <a:spLocks noGrp="1"/>
          </p:cNvSpPr>
          <p:nvPr>
            <p:ph type="dt" sz="half" idx="10"/>
          </p:nvPr>
        </p:nvSpPr>
        <p:spPr/>
        <p:txBody>
          <a:bodyPr/>
          <a:lstStyle/>
          <a:p>
            <a:fld id="{11C1EC41-3AD2-4383-8AF7-CFA759573275}" type="datetime1">
              <a:rPr lang="en-US" smtClean="0"/>
              <a:t>10/28/2024</a:t>
            </a:fld>
            <a:endParaRPr lang="en-US"/>
          </a:p>
        </p:txBody>
      </p:sp>
      <p:sp>
        <p:nvSpPr>
          <p:cNvPr id="4" name="Footer Placeholder 3">
            <a:extLst>
              <a:ext uri="{FF2B5EF4-FFF2-40B4-BE49-F238E27FC236}">
                <a16:creationId xmlns:a16="http://schemas.microsoft.com/office/drawing/2014/main" id="{207C5B84-BB16-4156-987D-965018C9EDE8}"/>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42BE0F86-D2FB-48FF-9561-AD754E2C0DB4}"/>
              </a:ext>
            </a:extLst>
          </p:cNvPr>
          <p:cNvSpPr>
            <a:spLocks noGrp="1"/>
          </p:cNvSpPr>
          <p:nvPr>
            <p:ph type="sldNum" sz="quarter" idx="12"/>
          </p:nvPr>
        </p:nvSpPr>
        <p:spPr/>
        <p:txBody>
          <a:bodyPr/>
          <a:lstStyle/>
          <a:p>
            <a:fld id="{25FACD85-A7AB-4675-BC77-970DBB3BF9B8}" type="slidenum">
              <a:rPr lang="en-US" smtClean="0"/>
              <a:t>26</a:t>
            </a:fld>
            <a:endParaRPr lang="en-US"/>
          </a:p>
        </p:txBody>
      </p:sp>
      <p:pic>
        <p:nvPicPr>
          <p:cNvPr id="1028" name="Picture 4" descr="Pin page">
            <a:extLst>
              <a:ext uri="{FF2B5EF4-FFF2-40B4-BE49-F238E27FC236}">
                <a16:creationId xmlns:a16="http://schemas.microsoft.com/office/drawing/2014/main" id="{BDCFCC97-69F0-4141-A0AA-97A84D7B1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3478" y="1690688"/>
            <a:ext cx="4210050"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368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85BE-9366-4990-81C5-DDD41D666A22}"/>
              </a:ext>
            </a:extLst>
          </p:cNvPr>
          <p:cNvSpPr>
            <a:spLocks noGrp="1"/>
          </p:cNvSpPr>
          <p:nvPr>
            <p:ph type="title"/>
          </p:nvPr>
        </p:nvSpPr>
        <p:spPr/>
        <p:txBody>
          <a:bodyPr/>
          <a:lstStyle/>
          <a:p>
            <a:r>
              <a:rPr lang="en-US" b="1" dirty="0"/>
              <a:t>LCD(Liquide Crystal Display) Monitor</a:t>
            </a:r>
          </a:p>
        </p:txBody>
      </p:sp>
      <p:sp>
        <p:nvSpPr>
          <p:cNvPr id="4" name="Date Placeholder 3">
            <a:extLst>
              <a:ext uri="{FF2B5EF4-FFF2-40B4-BE49-F238E27FC236}">
                <a16:creationId xmlns:a16="http://schemas.microsoft.com/office/drawing/2014/main" id="{FD104A27-AE15-45F6-8649-F241E5C803BE}"/>
              </a:ext>
            </a:extLst>
          </p:cNvPr>
          <p:cNvSpPr>
            <a:spLocks noGrp="1"/>
          </p:cNvSpPr>
          <p:nvPr>
            <p:ph type="dt" sz="half" idx="10"/>
          </p:nvPr>
        </p:nvSpPr>
        <p:spPr/>
        <p:txBody>
          <a:bodyPr/>
          <a:lstStyle/>
          <a:p>
            <a:fld id="{204CC11E-AF3E-49E1-A220-D190AD058E8F}" type="datetime1">
              <a:rPr lang="en-US" smtClean="0"/>
              <a:t>10/28/2024</a:t>
            </a:fld>
            <a:endParaRPr lang="en-US"/>
          </a:p>
        </p:txBody>
      </p:sp>
      <p:sp>
        <p:nvSpPr>
          <p:cNvPr id="5" name="Footer Placeholder 4">
            <a:extLst>
              <a:ext uri="{FF2B5EF4-FFF2-40B4-BE49-F238E27FC236}">
                <a16:creationId xmlns:a16="http://schemas.microsoft.com/office/drawing/2014/main" id="{AEB0E3EE-C25F-4ECA-9AF8-87971457BF02}"/>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7BBE46DF-BA42-4B47-81E9-C40C7D698E5F}"/>
              </a:ext>
            </a:extLst>
          </p:cNvPr>
          <p:cNvSpPr>
            <a:spLocks noGrp="1"/>
          </p:cNvSpPr>
          <p:nvPr>
            <p:ph type="sldNum" sz="quarter" idx="12"/>
          </p:nvPr>
        </p:nvSpPr>
        <p:spPr/>
        <p:txBody>
          <a:bodyPr/>
          <a:lstStyle/>
          <a:p>
            <a:fld id="{25FACD85-A7AB-4675-BC77-970DBB3BF9B8}" type="slidenum">
              <a:rPr lang="en-US" smtClean="0"/>
              <a:t>27</a:t>
            </a:fld>
            <a:endParaRPr lang="en-US"/>
          </a:p>
        </p:txBody>
      </p:sp>
      <p:pic>
        <p:nvPicPr>
          <p:cNvPr id="8" name="Picture 7">
            <a:extLst>
              <a:ext uri="{FF2B5EF4-FFF2-40B4-BE49-F238E27FC236}">
                <a16:creationId xmlns:a16="http://schemas.microsoft.com/office/drawing/2014/main" id="{13291F0C-C35D-41A2-BE00-E62F4D7524F1}"/>
              </a:ext>
            </a:extLst>
          </p:cNvPr>
          <p:cNvPicPr>
            <a:picLocks noChangeAspect="1"/>
          </p:cNvPicPr>
          <p:nvPr/>
        </p:nvPicPr>
        <p:blipFill>
          <a:blip r:embed="rId2"/>
          <a:stretch>
            <a:fillRect/>
          </a:stretch>
        </p:blipFill>
        <p:spPr>
          <a:xfrm>
            <a:off x="7605859" y="1859144"/>
            <a:ext cx="4534293" cy="3139712"/>
          </a:xfrm>
          <a:prstGeom prst="rect">
            <a:avLst/>
          </a:prstGeom>
        </p:spPr>
      </p:pic>
      <p:sp>
        <p:nvSpPr>
          <p:cNvPr id="9" name="TextBox 8">
            <a:extLst>
              <a:ext uri="{FF2B5EF4-FFF2-40B4-BE49-F238E27FC236}">
                <a16:creationId xmlns:a16="http://schemas.microsoft.com/office/drawing/2014/main" id="{7DFD24FF-97CC-451F-AF7A-E45937BBD672}"/>
              </a:ext>
            </a:extLst>
          </p:cNvPr>
          <p:cNvSpPr txBox="1"/>
          <p:nvPr/>
        </p:nvSpPr>
        <p:spPr>
          <a:xfrm>
            <a:off x="8502977" y="5222449"/>
            <a:ext cx="1838226" cy="369332"/>
          </a:xfrm>
          <a:prstGeom prst="rect">
            <a:avLst/>
          </a:prstGeom>
          <a:noFill/>
        </p:spPr>
        <p:txBody>
          <a:bodyPr wrap="square" rtlCol="0">
            <a:spAutoFit/>
          </a:bodyPr>
          <a:lstStyle/>
          <a:p>
            <a:pPr algn="ctr"/>
            <a:r>
              <a:rPr lang="en-US" dirty="0">
                <a:hlinkClick r:id="rId3">
                  <a:extLst>
                    <a:ext uri="{A12FA001-AC4F-418D-AE19-62706E023703}">
                      <ahyp:hlinkClr xmlns:ahyp="http://schemas.microsoft.com/office/drawing/2018/hyperlinkcolor" val="tx"/>
                    </a:ext>
                  </a:extLst>
                </a:hlinkClick>
              </a:rPr>
              <a:t>LCD Display</a:t>
            </a:r>
            <a:endParaRPr lang="en-US" dirty="0"/>
          </a:p>
        </p:txBody>
      </p:sp>
      <p:sp>
        <p:nvSpPr>
          <p:cNvPr id="13" name="Rectangle 2">
            <a:extLst>
              <a:ext uri="{FF2B5EF4-FFF2-40B4-BE49-F238E27FC236}">
                <a16:creationId xmlns:a16="http://schemas.microsoft.com/office/drawing/2014/main" id="{DEE24080-192F-4B7D-AE58-9F12BA4BEE8B}"/>
              </a:ext>
            </a:extLst>
          </p:cNvPr>
          <p:cNvSpPr>
            <a:spLocks noGrp="1" noChangeArrowheads="1"/>
          </p:cNvSpPr>
          <p:nvPr>
            <p:ph idx="1"/>
          </p:nvPr>
        </p:nvSpPr>
        <p:spPr bwMode="auto">
          <a:xfrm>
            <a:off x="838199" y="1954579"/>
            <a:ext cx="7004901"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rPr>
              <a:t>Structure: </a:t>
            </a:r>
            <a:r>
              <a:rPr kumimoji="0" lang="en-US" altLang="en-US" sz="2000" b="0" i="0" u="none" strike="noStrike" cap="none" normalizeH="0" baseline="0" dirty="0">
                <a:ln>
                  <a:noFill/>
                </a:ln>
                <a:solidFill>
                  <a:schemeClr val="tx1"/>
                </a:solidFill>
                <a:effectLst/>
              </a:rPr>
              <a:t>Composed of several layers: backlight, polarizers,    liquid crystal layer, color filters, and glass substrates.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rPr>
              <a:t>Light Source:</a:t>
            </a:r>
            <a:r>
              <a:rPr lang="en-US" altLang="en-US" sz="2000" dirty="0"/>
              <a:t> </a:t>
            </a:r>
            <a:r>
              <a:rPr kumimoji="0" lang="en-US" altLang="en-US" sz="2000" b="0" i="0" u="none" strike="noStrike" cap="none" normalizeH="0" baseline="0" dirty="0">
                <a:ln>
                  <a:noFill/>
                </a:ln>
                <a:solidFill>
                  <a:schemeClr val="tx1"/>
                </a:solidFill>
                <a:effectLst/>
              </a:rPr>
              <a:t>Backlight (usually LED) illuminates the display.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rPr>
              <a:t>Polarization:</a:t>
            </a:r>
            <a:r>
              <a:rPr lang="en-US" altLang="en-US" sz="2000" dirty="0"/>
              <a:t> </a:t>
            </a:r>
            <a:r>
              <a:rPr kumimoji="0" lang="en-US" altLang="en-US" sz="2000" b="0" i="0" u="none" strike="noStrike" cap="none" normalizeH="0" baseline="0" dirty="0">
                <a:ln>
                  <a:noFill/>
                </a:ln>
                <a:solidFill>
                  <a:schemeClr val="tx1"/>
                </a:solidFill>
                <a:effectLst/>
              </a:rPr>
              <a:t>Light passes through the first polarizer, which aligns the light waves.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rPr>
              <a:t>Liquid Crystal Control:</a:t>
            </a:r>
            <a:r>
              <a:rPr lang="en-US" altLang="en-US" sz="2000" dirty="0"/>
              <a:t> </a:t>
            </a:r>
            <a:r>
              <a:rPr kumimoji="0" lang="en-US" altLang="en-US" sz="2000" b="0" i="0" u="none" strike="noStrike" cap="none" normalizeH="0" baseline="0" dirty="0">
                <a:ln>
                  <a:noFill/>
                </a:ln>
                <a:solidFill>
                  <a:schemeClr val="tx1"/>
                </a:solidFill>
                <a:effectLst/>
              </a:rPr>
              <a:t>Liquid crystals change orientation when an electric voltage is applied, controlling light passage to the second polarizer.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rPr>
              <a:t>Color Generation:</a:t>
            </a:r>
            <a:r>
              <a:rPr lang="en-US" altLang="en-US" sz="2000" dirty="0"/>
              <a:t> </a:t>
            </a:r>
            <a:r>
              <a:rPr kumimoji="0" lang="en-US" altLang="en-US" sz="2000" b="0" i="0" u="none" strike="noStrike" cap="none" normalizeH="0" baseline="0" dirty="0">
                <a:ln>
                  <a:noFill/>
                </a:ln>
                <a:solidFill>
                  <a:schemeClr val="tx1"/>
                </a:solidFill>
                <a:effectLst/>
              </a:rPr>
              <a:t>Each pixel has subpixels (red, green, blue). Adjusting voltage in each subpixel produces different colors.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rPr>
              <a:t>Image Formation:</a:t>
            </a:r>
            <a:r>
              <a:rPr lang="en-US" altLang="en-US" sz="2000" dirty="0"/>
              <a:t> T</a:t>
            </a:r>
            <a:r>
              <a:rPr kumimoji="0" lang="en-US" altLang="en-US" sz="2000" b="0" i="0" u="none" strike="noStrike" cap="none" normalizeH="0" baseline="0" dirty="0">
                <a:ln>
                  <a:noFill/>
                </a:ln>
                <a:solidFill>
                  <a:schemeClr val="tx1"/>
                </a:solidFill>
                <a:effectLst/>
              </a:rPr>
              <a:t>he combination of light from subpixels creates the full image, allowing for dynamic content.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763263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E4736-AC87-4F80-9765-FD8DCA243E0A}"/>
              </a:ext>
            </a:extLst>
          </p:cNvPr>
          <p:cNvSpPr>
            <a:spLocks noGrp="1"/>
          </p:cNvSpPr>
          <p:nvPr>
            <p:ph type="title"/>
          </p:nvPr>
        </p:nvSpPr>
        <p:spPr/>
        <p:txBody>
          <a:bodyPr/>
          <a:lstStyle/>
          <a:p>
            <a:r>
              <a:rPr lang="en-US" b="1" dirty="0"/>
              <a:t>Processing Hardware(CPU)</a:t>
            </a:r>
          </a:p>
        </p:txBody>
      </p:sp>
      <p:pic>
        <p:nvPicPr>
          <p:cNvPr id="3074" name="Picture 2" descr="Central Processing Unit (CPU) | What Is a Microprocessor ?">
            <a:extLst>
              <a:ext uri="{FF2B5EF4-FFF2-40B4-BE49-F238E27FC236}">
                <a16:creationId xmlns:a16="http://schemas.microsoft.com/office/drawing/2014/main" id="{CF4CF24F-D3FF-4D6D-84F9-17CDD668B3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41147" y="1794282"/>
            <a:ext cx="3342208" cy="36075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F2818453-1F0A-4AE6-9101-307D0F63B60E}"/>
              </a:ext>
            </a:extLst>
          </p:cNvPr>
          <p:cNvSpPr>
            <a:spLocks noChangeArrowheads="1"/>
          </p:cNvSpPr>
          <p:nvPr/>
        </p:nvSpPr>
        <p:spPr bwMode="auto">
          <a:xfrm>
            <a:off x="838200" y="1899860"/>
            <a:ext cx="804315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rPr>
              <a:t>ALU (Arithmetic Logic Unit)</a:t>
            </a:r>
            <a:r>
              <a:rPr kumimoji="0" lang="en-US" altLang="en-US" sz="1800" b="0" i="0" u="none" strike="noStrike" cap="none" normalizeH="0" baseline="0" dirty="0">
                <a:ln>
                  <a:noFill/>
                </a:ln>
                <a:solidFill>
                  <a:schemeClr val="tx1"/>
                </a:solidFill>
                <a:effectLst/>
              </a:rPr>
              <a:t>:</a:t>
            </a:r>
          </a:p>
          <a:p>
            <a:pPr lvl="1" algn="just" eaLnBrk="0" fontAlgn="base" hangingPunct="0">
              <a:spcBef>
                <a:spcPct val="0"/>
              </a:spcBef>
              <a:spcAft>
                <a:spcPct val="0"/>
              </a:spcAft>
            </a:pPr>
            <a:r>
              <a:rPr kumimoji="0" lang="en-US" altLang="en-US" b="0" i="0" u="none" strike="noStrike" cap="none" normalizeH="0" baseline="0" dirty="0">
                <a:ln>
                  <a:noFill/>
                </a:ln>
                <a:solidFill>
                  <a:schemeClr val="tx1"/>
                </a:solidFill>
                <a:effectLst/>
              </a:rPr>
              <a:t>Performs mathematical operations (addition, subtraction, multiplication, division) and logical operations (AND, OR, NOT).</a:t>
            </a:r>
            <a:endParaRPr kumimoji="0" lang="en-US" altLang="en-US" b="1"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rPr>
              <a:t>Control Unit (CU)</a:t>
            </a:r>
            <a:r>
              <a:rPr kumimoji="0" lang="en-US" altLang="en-US" sz="1800" b="0" i="0" u="none" strike="noStrike" cap="none" normalizeH="0" baseline="0" dirty="0">
                <a:ln>
                  <a:noFill/>
                </a:ln>
                <a:solidFill>
                  <a:schemeClr val="tx1"/>
                </a:solidFill>
                <a:effectLst/>
              </a:rPr>
              <a:t>:</a:t>
            </a:r>
          </a:p>
          <a:p>
            <a:pPr lvl="1" algn="just" eaLnBrk="0" fontAlgn="base" hangingPunct="0">
              <a:spcBef>
                <a:spcPct val="0"/>
              </a:spcBef>
              <a:spcAft>
                <a:spcPct val="0"/>
              </a:spcAft>
            </a:pPr>
            <a:r>
              <a:rPr kumimoji="0" lang="en-US" altLang="en-US" b="0" i="0" u="none" strike="noStrike" cap="none" normalizeH="0" baseline="0" dirty="0">
                <a:ln>
                  <a:noFill/>
                </a:ln>
                <a:solidFill>
                  <a:schemeClr val="tx1"/>
                </a:solidFill>
                <a:effectLst/>
              </a:rPr>
              <a:t>Directs the operation of the processor by interpreting instructions from programs and coordinating other components (memory, ALU, I/O devices).</a:t>
            </a:r>
          </a:p>
          <a:p>
            <a:pPr algn="just" fontAlgn="base"/>
            <a:r>
              <a:rPr lang="en-US" b="1" dirty="0">
                <a:effectLst/>
              </a:rPr>
              <a:t>Memory unit</a:t>
            </a:r>
          </a:p>
          <a:p>
            <a:pPr lvl="1" algn="just" fontAlgn="base"/>
            <a:r>
              <a:rPr lang="en-US" dirty="0"/>
              <a:t>The memory unit performs several important tasks related to memory management. It controls how data moves between the RAM and the CPU and also manages the cache memory. It stores all the data and instructions needed for processing and ensures that the memory is protected.</a:t>
            </a:r>
          </a:p>
          <a:p>
            <a:pPr algn="just" fontAlgn="base"/>
            <a:r>
              <a:rPr lang="en-US" b="1" dirty="0"/>
              <a:t>Buses</a:t>
            </a:r>
            <a:r>
              <a:rPr lang="en-US" dirty="0"/>
              <a:t>:</a:t>
            </a:r>
          </a:p>
          <a:p>
            <a:pPr lvl="1" algn="just"/>
            <a:r>
              <a:rPr lang="en-US" b="1" dirty="0"/>
              <a:t>Data, control, and address buses</a:t>
            </a:r>
            <a:r>
              <a:rPr lang="en-US" dirty="0"/>
              <a:t> are used respectively to transfer data, signals, and memory addresses between the CPU, memory, and other components.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sp>
        <p:nvSpPr>
          <p:cNvPr id="3" name="Date Placeholder 2">
            <a:extLst>
              <a:ext uri="{FF2B5EF4-FFF2-40B4-BE49-F238E27FC236}">
                <a16:creationId xmlns:a16="http://schemas.microsoft.com/office/drawing/2014/main" id="{F26C3B01-1A3B-42F4-9C4B-C70DDE24E83E}"/>
              </a:ext>
            </a:extLst>
          </p:cNvPr>
          <p:cNvSpPr>
            <a:spLocks noGrp="1"/>
          </p:cNvSpPr>
          <p:nvPr>
            <p:ph type="dt" sz="half" idx="10"/>
          </p:nvPr>
        </p:nvSpPr>
        <p:spPr/>
        <p:txBody>
          <a:bodyPr/>
          <a:lstStyle/>
          <a:p>
            <a:fld id="{FD9AC69F-C11F-4C9D-BBAB-2A9B2DBEB15B}" type="datetime1">
              <a:rPr lang="en-US" smtClean="0"/>
              <a:t>10/28/2024</a:t>
            </a:fld>
            <a:endParaRPr lang="en-US"/>
          </a:p>
        </p:txBody>
      </p:sp>
      <p:sp>
        <p:nvSpPr>
          <p:cNvPr id="4" name="Footer Placeholder 3">
            <a:extLst>
              <a:ext uri="{FF2B5EF4-FFF2-40B4-BE49-F238E27FC236}">
                <a16:creationId xmlns:a16="http://schemas.microsoft.com/office/drawing/2014/main" id="{F98F4F5B-B273-434F-B19F-FDEB4DAEE3E1}"/>
              </a:ext>
            </a:extLst>
          </p:cNvPr>
          <p:cNvSpPr>
            <a:spLocks noGrp="1"/>
          </p:cNvSpPr>
          <p:nvPr>
            <p:ph type="ftr" sz="quarter" idx="11"/>
          </p:nvPr>
        </p:nvSpPr>
        <p:spPr/>
        <p:txBody>
          <a:bodyPr/>
          <a:lstStyle/>
          <a:p>
            <a:r>
              <a:rPr lang="en-US" dirty="0"/>
              <a:t>Nahidul Islam, Lecturer Dept. of CSE</a:t>
            </a:r>
          </a:p>
        </p:txBody>
      </p:sp>
      <p:sp>
        <p:nvSpPr>
          <p:cNvPr id="5" name="Slide Number Placeholder 4">
            <a:extLst>
              <a:ext uri="{FF2B5EF4-FFF2-40B4-BE49-F238E27FC236}">
                <a16:creationId xmlns:a16="http://schemas.microsoft.com/office/drawing/2014/main" id="{58B75461-8513-4F4F-AFCC-0A08A3BE9B34}"/>
              </a:ext>
            </a:extLst>
          </p:cNvPr>
          <p:cNvSpPr>
            <a:spLocks noGrp="1"/>
          </p:cNvSpPr>
          <p:nvPr>
            <p:ph type="sldNum" sz="quarter" idx="12"/>
          </p:nvPr>
        </p:nvSpPr>
        <p:spPr/>
        <p:txBody>
          <a:bodyPr/>
          <a:lstStyle/>
          <a:p>
            <a:fld id="{25FACD85-A7AB-4675-BC77-970DBB3BF9B8}" type="slidenum">
              <a:rPr lang="en-US" smtClean="0"/>
              <a:t>28</a:t>
            </a:fld>
            <a:endParaRPr lang="en-US" dirty="0"/>
          </a:p>
        </p:txBody>
      </p:sp>
    </p:spTree>
    <p:extLst>
      <p:ext uri="{BB962C8B-B14F-4D97-AF65-F5344CB8AC3E}">
        <p14:creationId xmlns:p14="http://schemas.microsoft.com/office/powerpoint/2010/main" val="3312439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CC522-9238-4344-BD67-C37E982AE2F8}"/>
              </a:ext>
            </a:extLst>
          </p:cNvPr>
          <p:cNvSpPr>
            <a:spLocks noGrp="1"/>
          </p:cNvSpPr>
          <p:nvPr>
            <p:ph type="title"/>
          </p:nvPr>
        </p:nvSpPr>
        <p:spPr/>
        <p:txBody>
          <a:bodyPr/>
          <a:lstStyle/>
          <a:p>
            <a:r>
              <a:rPr lang="en-US" b="1" dirty="0"/>
              <a:t>Factors for CPU Speed</a:t>
            </a:r>
          </a:p>
        </p:txBody>
      </p:sp>
      <p:sp>
        <p:nvSpPr>
          <p:cNvPr id="3" name="Content Placeholder 2">
            <a:extLst>
              <a:ext uri="{FF2B5EF4-FFF2-40B4-BE49-F238E27FC236}">
                <a16:creationId xmlns:a16="http://schemas.microsoft.com/office/drawing/2014/main" id="{90A59265-1E95-4CE2-8AA0-B6499BBE4941}"/>
              </a:ext>
            </a:extLst>
          </p:cNvPr>
          <p:cNvSpPr>
            <a:spLocks noGrp="1"/>
          </p:cNvSpPr>
          <p:nvPr>
            <p:ph idx="1"/>
          </p:nvPr>
        </p:nvSpPr>
        <p:spPr/>
        <p:txBody>
          <a:bodyPr>
            <a:normAutofit/>
          </a:bodyPr>
          <a:lstStyle/>
          <a:p>
            <a:pPr algn="just"/>
            <a:r>
              <a:rPr lang="en-US" sz="1800" b="1" dirty="0"/>
              <a:t>Clock Speed:</a:t>
            </a:r>
            <a:r>
              <a:rPr lang="en-US" sz="1800" dirty="0"/>
              <a:t> Clock speed, measured in </a:t>
            </a:r>
            <a:r>
              <a:rPr lang="en-US" sz="1800" b="1" dirty="0"/>
              <a:t>GHz (gigahertz)</a:t>
            </a:r>
            <a:r>
              <a:rPr lang="en-US" sz="1800" dirty="0"/>
              <a:t>, defines how many cycles (or instructions) the CPU can process per second. A higher clock speed allows the CPU to perform more tasks in a given time.</a:t>
            </a:r>
          </a:p>
          <a:p>
            <a:pPr algn="just"/>
            <a:r>
              <a:rPr lang="en-US" sz="1800" b="1" dirty="0"/>
              <a:t>Number of Cores: </a:t>
            </a:r>
            <a:r>
              <a:rPr lang="en-US" sz="1800" dirty="0"/>
              <a:t>A CPU with multiple cores can handle multiple tasks simultaneously. More cores (e.g., dual-core, quad-core) can improve multitasking and overall performance.</a:t>
            </a:r>
          </a:p>
          <a:p>
            <a:pPr algn="just"/>
            <a:r>
              <a:rPr lang="en-US" sz="1800" b="1" dirty="0"/>
              <a:t>Cache Memory</a:t>
            </a:r>
            <a:r>
              <a:rPr lang="en-US" sz="1800" dirty="0"/>
              <a:t>: CPUs have small, high-speed memory (L1, L2, and L3 caches) that stores frequently used data for quick access. Larger cache sizes can boost performance by reducing the time needed to access memory.</a:t>
            </a:r>
          </a:p>
          <a:p>
            <a:r>
              <a:rPr lang="en-US" sz="1800" b="1" dirty="0"/>
              <a:t>Bus Speed</a:t>
            </a:r>
            <a:r>
              <a:rPr lang="en-US" sz="1800" dirty="0"/>
              <a:t>: The speed at which data is transferred between the CPU and other components affects performance.</a:t>
            </a:r>
          </a:p>
          <a:p>
            <a:pPr algn="just"/>
            <a:r>
              <a:rPr lang="en-US" sz="1800" b="1" dirty="0"/>
              <a:t>Thermal Design and Cooling: </a:t>
            </a:r>
            <a:r>
              <a:rPr lang="en-US" sz="1800" dirty="0"/>
              <a:t>The CPU's ability to maintain performance without overheating depends on effective cooling solutions. Overheating can cause throttling, reducing CPU speed.</a:t>
            </a:r>
          </a:p>
        </p:txBody>
      </p:sp>
      <p:sp>
        <p:nvSpPr>
          <p:cNvPr id="4" name="Date Placeholder 3">
            <a:extLst>
              <a:ext uri="{FF2B5EF4-FFF2-40B4-BE49-F238E27FC236}">
                <a16:creationId xmlns:a16="http://schemas.microsoft.com/office/drawing/2014/main" id="{FAC7082D-489A-4338-98BD-F557834696D6}"/>
              </a:ext>
            </a:extLst>
          </p:cNvPr>
          <p:cNvSpPr>
            <a:spLocks noGrp="1"/>
          </p:cNvSpPr>
          <p:nvPr>
            <p:ph type="dt" sz="half" idx="10"/>
          </p:nvPr>
        </p:nvSpPr>
        <p:spPr/>
        <p:txBody>
          <a:bodyPr/>
          <a:lstStyle/>
          <a:p>
            <a:fld id="{9CE8524A-F6D3-43DE-B9CC-56C65D1DE791}" type="datetime1">
              <a:rPr lang="en-US" smtClean="0"/>
              <a:t>10/28/2024</a:t>
            </a:fld>
            <a:endParaRPr lang="en-US"/>
          </a:p>
        </p:txBody>
      </p:sp>
      <p:sp>
        <p:nvSpPr>
          <p:cNvPr id="5" name="Footer Placeholder 4">
            <a:extLst>
              <a:ext uri="{FF2B5EF4-FFF2-40B4-BE49-F238E27FC236}">
                <a16:creationId xmlns:a16="http://schemas.microsoft.com/office/drawing/2014/main" id="{CCD95706-A42D-45BB-9CF9-4F4F72D2AAE5}"/>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9FFC2C64-6E75-4962-9A06-C9E06215C746}"/>
              </a:ext>
            </a:extLst>
          </p:cNvPr>
          <p:cNvSpPr>
            <a:spLocks noGrp="1"/>
          </p:cNvSpPr>
          <p:nvPr>
            <p:ph type="sldNum" sz="quarter" idx="12"/>
          </p:nvPr>
        </p:nvSpPr>
        <p:spPr/>
        <p:txBody>
          <a:bodyPr/>
          <a:lstStyle/>
          <a:p>
            <a:fld id="{25FACD85-A7AB-4675-BC77-970DBB3BF9B8}" type="slidenum">
              <a:rPr lang="en-US" smtClean="0"/>
              <a:t>29</a:t>
            </a:fld>
            <a:endParaRPr lang="en-US"/>
          </a:p>
        </p:txBody>
      </p:sp>
    </p:spTree>
    <p:extLst>
      <p:ext uri="{BB962C8B-B14F-4D97-AF65-F5344CB8AC3E}">
        <p14:creationId xmlns:p14="http://schemas.microsoft.com/office/powerpoint/2010/main" val="2817917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6B6FE-76D1-415A-8B91-46E6C311F329}"/>
              </a:ext>
            </a:extLst>
          </p:cNvPr>
          <p:cNvSpPr>
            <a:spLocks noGrp="1"/>
          </p:cNvSpPr>
          <p:nvPr>
            <p:ph type="title"/>
          </p:nvPr>
        </p:nvSpPr>
        <p:spPr/>
        <p:txBody>
          <a:bodyPr/>
          <a:lstStyle/>
          <a:p>
            <a:r>
              <a:rPr lang="en-US" b="1" dirty="0"/>
              <a:t>Classification of Hardware</a:t>
            </a:r>
          </a:p>
        </p:txBody>
      </p:sp>
      <p:sp>
        <p:nvSpPr>
          <p:cNvPr id="3" name="Content Placeholder 2">
            <a:extLst>
              <a:ext uri="{FF2B5EF4-FFF2-40B4-BE49-F238E27FC236}">
                <a16:creationId xmlns:a16="http://schemas.microsoft.com/office/drawing/2014/main" id="{454BA772-DEAD-4982-8D8F-DD6F798A88FF}"/>
              </a:ext>
            </a:extLst>
          </p:cNvPr>
          <p:cNvSpPr>
            <a:spLocks noGrp="1"/>
          </p:cNvSpPr>
          <p:nvPr>
            <p:ph idx="1"/>
          </p:nvPr>
        </p:nvSpPr>
        <p:spPr/>
        <p:txBody>
          <a:bodyPr/>
          <a:lstStyle/>
          <a:p>
            <a:pPr marL="0" indent="0">
              <a:buNone/>
            </a:pPr>
            <a:r>
              <a:rPr lang="en-US" dirty="0"/>
              <a:t>Computer Hardware can be classified into five categories </a:t>
            </a:r>
          </a:p>
          <a:p>
            <a:pPr>
              <a:buSzPct val="138000"/>
            </a:pPr>
            <a:r>
              <a:rPr lang="en-US" dirty="0"/>
              <a:t>Input Hardware – Keyboard, Mouse</a:t>
            </a:r>
          </a:p>
          <a:p>
            <a:pPr>
              <a:buSzPct val="138000"/>
            </a:pPr>
            <a:r>
              <a:rPr lang="en-US" dirty="0"/>
              <a:t>Processing Hardware – CPU, RAM</a:t>
            </a:r>
          </a:p>
          <a:p>
            <a:pPr>
              <a:buSzPct val="138000"/>
            </a:pPr>
            <a:r>
              <a:rPr lang="en-US" dirty="0"/>
              <a:t>Storage Hardware – Hard Disk, CD</a:t>
            </a:r>
          </a:p>
          <a:p>
            <a:pPr>
              <a:buSzPct val="138000"/>
            </a:pPr>
            <a:r>
              <a:rPr lang="en-US" dirty="0"/>
              <a:t>Output Hardware – Monitor, Printer</a:t>
            </a:r>
          </a:p>
          <a:p>
            <a:pPr>
              <a:buSzPct val="138000"/>
            </a:pPr>
            <a:r>
              <a:rPr lang="en-US" dirty="0"/>
              <a:t>Communication Hardware –Cable, Modem</a:t>
            </a:r>
          </a:p>
          <a:p>
            <a:pPr marL="0" indent="0">
              <a:buNone/>
            </a:pPr>
            <a:r>
              <a:rPr lang="en-US" dirty="0"/>
              <a:t>	</a:t>
            </a:r>
          </a:p>
        </p:txBody>
      </p:sp>
      <p:sp>
        <p:nvSpPr>
          <p:cNvPr id="4" name="Date Placeholder 3">
            <a:extLst>
              <a:ext uri="{FF2B5EF4-FFF2-40B4-BE49-F238E27FC236}">
                <a16:creationId xmlns:a16="http://schemas.microsoft.com/office/drawing/2014/main" id="{C077335B-7077-4E55-A99F-7635AF914F0B}"/>
              </a:ext>
            </a:extLst>
          </p:cNvPr>
          <p:cNvSpPr>
            <a:spLocks noGrp="1"/>
          </p:cNvSpPr>
          <p:nvPr>
            <p:ph type="dt" sz="half" idx="10"/>
          </p:nvPr>
        </p:nvSpPr>
        <p:spPr/>
        <p:txBody>
          <a:bodyPr/>
          <a:lstStyle/>
          <a:p>
            <a:fld id="{91302DB8-EB16-4B9E-9A2A-AF00442983AF}" type="datetime1">
              <a:rPr lang="en-US" smtClean="0"/>
              <a:t>10/28/2024</a:t>
            </a:fld>
            <a:endParaRPr lang="en-US"/>
          </a:p>
        </p:txBody>
      </p:sp>
      <p:sp>
        <p:nvSpPr>
          <p:cNvPr id="5" name="Footer Placeholder 4">
            <a:extLst>
              <a:ext uri="{FF2B5EF4-FFF2-40B4-BE49-F238E27FC236}">
                <a16:creationId xmlns:a16="http://schemas.microsoft.com/office/drawing/2014/main" id="{A7EB25C2-D986-483D-8529-CEFEECF0F394}"/>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D4B0DC5C-FA28-422F-9FEB-223FC45005DA}"/>
              </a:ext>
            </a:extLst>
          </p:cNvPr>
          <p:cNvSpPr>
            <a:spLocks noGrp="1"/>
          </p:cNvSpPr>
          <p:nvPr>
            <p:ph type="sldNum" sz="quarter" idx="12"/>
          </p:nvPr>
        </p:nvSpPr>
        <p:spPr/>
        <p:txBody>
          <a:bodyPr/>
          <a:lstStyle/>
          <a:p>
            <a:fld id="{25FACD85-A7AB-4675-BC77-970DBB3BF9B8}" type="slidenum">
              <a:rPr lang="en-US" smtClean="0"/>
              <a:t>3</a:t>
            </a:fld>
            <a:endParaRPr lang="en-US"/>
          </a:p>
        </p:txBody>
      </p:sp>
    </p:spTree>
    <p:extLst>
      <p:ext uri="{BB962C8B-B14F-4D97-AF65-F5344CB8AC3E}">
        <p14:creationId xmlns:p14="http://schemas.microsoft.com/office/powerpoint/2010/main" val="2380700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49030-D506-48DA-8921-A0450350DF20}"/>
              </a:ext>
            </a:extLst>
          </p:cNvPr>
          <p:cNvSpPr>
            <a:spLocks noGrp="1"/>
          </p:cNvSpPr>
          <p:nvPr>
            <p:ph type="title"/>
          </p:nvPr>
        </p:nvSpPr>
        <p:spPr/>
        <p:txBody>
          <a:bodyPr/>
          <a:lstStyle/>
          <a:p>
            <a:r>
              <a:rPr lang="en-US" b="1" dirty="0"/>
              <a:t> Memory</a:t>
            </a:r>
          </a:p>
        </p:txBody>
      </p:sp>
      <p:sp>
        <p:nvSpPr>
          <p:cNvPr id="3" name="Content Placeholder 2">
            <a:extLst>
              <a:ext uri="{FF2B5EF4-FFF2-40B4-BE49-F238E27FC236}">
                <a16:creationId xmlns:a16="http://schemas.microsoft.com/office/drawing/2014/main" id="{FDD825FD-A9FA-4041-AC03-CC655CE398B4}"/>
              </a:ext>
            </a:extLst>
          </p:cNvPr>
          <p:cNvSpPr>
            <a:spLocks noGrp="1"/>
          </p:cNvSpPr>
          <p:nvPr>
            <p:ph idx="1"/>
          </p:nvPr>
        </p:nvSpPr>
        <p:spPr/>
        <p:txBody>
          <a:bodyPr>
            <a:normAutofit/>
          </a:bodyPr>
          <a:lstStyle/>
          <a:p>
            <a:pPr marL="0" indent="0" algn="just">
              <a:buNone/>
            </a:pPr>
            <a:r>
              <a:rPr lang="en-US" sz="2400" b="0" i="0" dirty="0">
                <a:solidFill>
                  <a:srgbClr val="000000"/>
                </a:solidFill>
                <a:effectLst/>
              </a:rPr>
              <a:t>The memory is the device that provides the storage space in computer or any other digital system where data is to be processed and instructions required for processing are stored.</a:t>
            </a:r>
          </a:p>
          <a:p>
            <a:pPr marL="0" indent="0" algn="just">
              <a:buNone/>
            </a:pPr>
            <a:endParaRPr lang="en-US" sz="2400" dirty="0">
              <a:solidFill>
                <a:srgbClr val="000000"/>
              </a:solidFill>
            </a:endParaRPr>
          </a:p>
          <a:p>
            <a:pPr marL="0" indent="0" algn="just">
              <a:buNone/>
            </a:pPr>
            <a:r>
              <a:rPr lang="en-US" sz="2000" b="1" i="0" dirty="0">
                <a:solidFill>
                  <a:srgbClr val="000000"/>
                </a:solidFill>
                <a:effectLst/>
                <a:latin typeface="Calibri "/>
              </a:rPr>
              <a:t>Functional Block Diagram of Memory: </a:t>
            </a:r>
          </a:p>
          <a:p>
            <a:pPr marL="0" indent="0" algn="just">
              <a:buNone/>
            </a:pPr>
            <a:endParaRPr lang="en-US" sz="2400" dirty="0"/>
          </a:p>
        </p:txBody>
      </p:sp>
      <p:pic>
        <p:nvPicPr>
          <p:cNvPr id="4098" name="Picture 2" descr="Levels of Memory in Operating System - GeeksforGeeks">
            <a:extLst>
              <a:ext uri="{FF2B5EF4-FFF2-40B4-BE49-F238E27FC236}">
                <a16:creationId xmlns:a16="http://schemas.microsoft.com/office/drawing/2014/main" id="{12F3E1B4-F9CB-42AB-B155-52A3B99E7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3983" y="3787775"/>
            <a:ext cx="6010275" cy="27051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31FD47FB-F71C-4A51-A5E0-98C309D21677}"/>
              </a:ext>
            </a:extLst>
          </p:cNvPr>
          <p:cNvSpPr>
            <a:spLocks noGrp="1"/>
          </p:cNvSpPr>
          <p:nvPr>
            <p:ph type="dt" sz="half" idx="10"/>
          </p:nvPr>
        </p:nvSpPr>
        <p:spPr/>
        <p:txBody>
          <a:bodyPr/>
          <a:lstStyle/>
          <a:p>
            <a:fld id="{9EC6ECF9-FD39-481A-B835-F58F0F83A43F}" type="datetime1">
              <a:rPr lang="en-US" smtClean="0"/>
              <a:t>10/28/2024</a:t>
            </a:fld>
            <a:endParaRPr lang="en-US"/>
          </a:p>
        </p:txBody>
      </p:sp>
      <p:sp>
        <p:nvSpPr>
          <p:cNvPr id="5" name="Footer Placeholder 4">
            <a:extLst>
              <a:ext uri="{FF2B5EF4-FFF2-40B4-BE49-F238E27FC236}">
                <a16:creationId xmlns:a16="http://schemas.microsoft.com/office/drawing/2014/main" id="{377CCE89-108B-48CB-9BB0-25B5F985C977}"/>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A3ACB09A-8474-4EFD-9827-50630CABF030}"/>
              </a:ext>
            </a:extLst>
          </p:cNvPr>
          <p:cNvSpPr>
            <a:spLocks noGrp="1"/>
          </p:cNvSpPr>
          <p:nvPr>
            <p:ph type="sldNum" sz="quarter" idx="12"/>
          </p:nvPr>
        </p:nvSpPr>
        <p:spPr/>
        <p:txBody>
          <a:bodyPr/>
          <a:lstStyle/>
          <a:p>
            <a:fld id="{25FACD85-A7AB-4675-BC77-970DBB3BF9B8}" type="slidenum">
              <a:rPr lang="en-US" smtClean="0"/>
              <a:t>30</a:t>
            </a:fld>
            <a:endParaRPr lang="en-US"/>
          </a:p>
        </p:txBody>
      </p:sp>
    </p:spTree>
    <p:extLst>
      <p:ext uri="{BB962C8B-B14F-4D97-AF65-F5344CB8AC3E}">
        <p14:creationId xmlns:p14="http://schemas.microsoft.com/office/powerpoint/2010/main" val="2283806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3B97F-71FC-4EE8-BCDD-AE87F25C1C83}"/>
              </a:ext>
            </a:extLst>
          </p:cNvPr>
          <p:cNvSpPr>
            <a:spLocks noGrp="1"/>
          </p:cNvSpPr>
          <p:nvPr>
            <p:ph type="title"/>
          </p:nvPr>
        </p:nvSpPr>
        <p:spPr/>
        <p:txBody>
          <a:bodyPr/>
          <a:lstStyle/>
          <a:p>
            <a:r>
              <a:rPr lang="en-US" b="1" dirty="0"/>
              <a:t>Memory Classification</a:t>
            </a:r>
          </a:p>
        </p:txBody>
      </p:sp>
      <p:graphicFrame>
        <p:nvGraphicFramePr>
          <p:cNvPr id="4" name="Content Placeholder 3">
            <a:extLst>
              <a:ext uri="{FF2B5EF4-FFF2-40B4-BE49-F238E27FC236}">
                <a16:creationId xmlns:a16="http://schemas.microsoft.com/office/drawing/2014/main" id="{599D751E-1C86-455F-B538-EABF60B05A7E}"/>
              </a:ext>
            </a:extLst>
          </p:cNvPr>
          <p:cNvGraphicFramePr>
            <a:graphicFrameLocks noGrp="1"/>
          </p:cNvGraphicFramePr>
          <p:nvPr>
            <p:ph idx="1"/>
            <p:extLst>
              <p:ext uri="{D42A27DB-BD31-4B8C-83A1-F6EECF244321}">
                <p14:modId xmlns:p14="http://schemas.microsoft.com/office/powerpoint/2010/main" val="18496836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27C82E32-3D40-47C9-8DA1-4F0D1B1795CB}"/>
              </a:ext>
            </a:extLst>
          </p:cNvPr>
          <p:cNvSpPr>
            <a:spLocks noGrp="1"/>
          </p:cNvSpPr>
          <p:nvPr>
            <p:ph type="dt" sz="half" idx="10"/>
          </p:nvPr>
        </p:nvSpPr>
        <p:spPr/>
        <p:txBody>
          <a:bodyPr/>
          <a:lstStyle/>
          <a:p>
            <a:fld id="{0FB332EB-883A-4D73-BF44-829B74C43ED1}" type="datetime1">
              <a:rPr lang="en-US" smtClean="0"/>
              <a:t>10/28/2024</a:t>
            </a:fld>
            <a:endParaRPr lang="en-US"/>
          </a:p>
        </p:txBody>
      </p:sp>
      <p:sp>
        <p:nvSpPr>
          <p:cNvPr id="5" name="Footer Placeholder 4">
            <a:extLst>
              <a:ext uri="{FF2B5EF4-FFF2-40B4-BE49-F238E27FC236}">
                <a16:creationId xmlns:a16="http://schemas.microsoft.com/office/drawing/2014/main" id="{E07EF85F-97FF-48A3-9D7F-C050A9755E42}"/>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5AFA22A7-5C0E-412B-9CB4-E129DF5DE1F1}"/>
              </a:ext>
            </a:extLst>
          </p:cNvPr>
          <p:cNvSpPr>
            <a:spLocks noGrp="1"/>
          </p:cNvSpPr>
          <p:nvPr>
            <p:ph type="sldNum" sz="quarter" idx="12"/>
          </p:nvPr>
        </p:nvSpPr>
        <p:spPr/>
        <p:txBody>
          <a:bodyPr/>
          <a:lstStyle/>
          <a:p>
            <a:fld id="{25FACD85-A7AB-4675-BC77-970DBB3BF9B8}" type="slidenum">
              <a:rPr lang="en-US" smtClean="0"/>
              <a:t>31</a:t>
            </a:fld>
            <a:endParaRPr lang="en-US"/>
          </a:p>
        </p:txBody>
      </p:sp>
    </p:spTree>
    <p:extLst>
      <p:ext uri="{BB962C8B-B14F-4D97-AF65-F5344CB8AC3E}">
        <p14:creationId xmlns:p14="http://schemas.microsoft.com/office/powerpoint/2010/main" val="2170965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9C1E-8E1D-42B5-BF36-652557AA8B89}"/>
              </a:ext>
            </a:extLst>
          </p:cNvPr>
          <p:cNvSpPr>
            <a:spLocks noGrp="1"/>
          </p:cNvSpPr>
          <p:nvPr>
            <p:ph type="title"/>
          </p:nvPr>
        </p:nvSpPr>
        <p:spPr/>
        <p:txBody>
          <a:bodyPr/>
          <a:lstStyle/>
          <a:p>
            <a:r>
              <a:rPr lang="en-US" b="1" dirty="0"/>
              <a:t>Continue..</a:t>
            </a:r>
          </a:p>
        </p:txBody>
      </p:sp>
      <p:sp>
        <p:nvSpPr>
          <p:cNvPr id="3" name="Content Placeholder 2">
            <a:extLst>
              <a:ext uri="{FF2B5EF4-FFF2-40B4-BE49-F238E27FC236}">
                <a16:creationId xmlns:a16="http://schemas.microsoft.com/office/drawing/2014/main" id="{6C34FBF9-F278-490F-BF6C-574D5C13B2D0}"/>
              </a:ext>
            </a:extLst>
          </p:cNvPr>
          <p:cNvSpPr>
            <a:spLocks noGrp="1"/>
          </p:cNvSpPr>
          <p:nvPr>
            <p:ph idx="1"/>
          </p:nvPr>
        </p:nvSpPr>
        <p:spPr>
          <a:xfrm>
            <a:off x="838200" y="1459865"/>
            <a:ext cx="10515600" cy="5033010"/>
          </a:xfrm>
        </p:spPr>
        <p:txBody>
          <a:bodyPr>
            <a:noAutofit/>
          </a:bodyPr>
          <a:lstStyle/>
          <a:p>
            <a:pPr marL="0" indent="0" algn="just">
              <a:buNone/>
            </a:pPr>
            <a:r>
              <a:rPr lang="en-US" sz="2000" b="1" i="0" dirty="0">
                <a:effectLst/>
              </a:rPr>
              <a:t>Volatile Memory: </a:t>
            </a:r>
          </a:p>
          <a:p>
            <a:pPr marL="457200" lvl="1" indent="0" algn="just">
              <a:buNone/>
            </a:pPr>
            <a:r>
              <a:rPr lang="en-US" sz="2000" b="0" i="0" dirty="0">
                <a:solidFill>
                  <a:srgbClr val="000000"/>
                </a:solidFill>
                <a:effectLst/>
              </a:rPr>
              <a:t>A type of memory that requires continuous power supply to maintain the stored data is called a </a:t>
            </a:r>
            <a:r>
              <a:rPr lang="en-US" sz="2000" b="1" i="0" dirty="0">
                <a:solidFill>
                  <a:srgbClr val="000000"/>
                </a:solidFill>
                <a:effectLst/>
              </a:rPr>
              <a:t>volatile memory</a:t>
            </a:r>
            <a:r>
              <a:rPr lang="en-US" sz="2000" b="0" i="0" dirty="0">
                <a:solidFill>
                  <a:srgbClr val="000000"/>
                </a:solidFill>
                <a:effectLst/>
              </a:rPr>
              <a:t>. If the power supply to the memory is turned off, the data stored in it will be lost. Therefore, it is also termed as </a:t>
            </a:r>
            <a:r>
              <a:rPr lang="en-US" sz="2000" b="1" i="0" dirty="0">
                <a:solidFill>
                  <a:srgbClr val="000000"/>
                </a:solidFill>
                <a:effectLst/>
              </a:rPr>
              <a:t>temporary memory</a:t>
            </a:r>
            <a:r>
              <a:rPr lang="en-US" sz="2000" b="0" i="0" dirty="0">
                <a:solidFill>
                  <a:srgbClr val="000000"/>
                </a:solidFill>
                <a:effectLst/>
              </a:rPr>
              <a:t>.</a:t>
            </a:r>
          </a:p>
          <a:p>
            <a:pPr marL="0" indent="0" algn="just">
              <a:buNone/>
            </a:pPr>
            <a:r>
              <a:rPr lang="en-US" sz="2000" b="1" i="0" dirty="0">
                <a:effectLst/>
              </a:rPr>
              <a:t>Non-Volatile Memory: </a:t>
            </a:r>
          </a:p>
          <a:p>
            <a:pPr marL="457200" lvl="1" indent="0" algn="just">
              <a:buNone/>
            </a:pPr>
            <a:r>
              <a:rPr lang="en-US" sz="2000" b="0" i="0" dirty="0">
                <a:solidFill>
                  <a:srgbClr val="000000"/>
                </a:solidFill>
                <a:effectLst/>
              </a:rPr>
              <a:t>A type of memory which can retain stored data even when no power supply is present is known as </a:t>
            </a:r>
            <a:r>
              <a:rPr lang="en-US" sz="2000" b="1" i="0" dirty="0">
                <a:solidFill>
                  <a:srgbClr val="000000"/>
                </a:solidFill>
                <a:effectLst/>
              </a:rPr>
              <a:t>non-volatile memory</a:t>
            </a:r>
            <a:r>
              <a:rPr lang="en-US" sz="2000" b="0" i="0" dirty="0">
                <a:solidFill>
                  <a:srgbClr val="000000"/>
                </a:solidFill>
                <a:effectLst/>
              </a:rPr>
              <a:t>. It is also known as permanent memory and is used for long-term storage of digital data.</a:t>
            </a:r>
          </a:p>
          <a:p>
            <a:pPr marL="0" indent="0" algn="just">
              <a:buNone/>
            </a:pPr>
            <a:r>
              <a:rPr lang="en-US" sz="2000" b="1" i="0" dirty="0">
                <a:effectLst/>
              </a:rPr>
              <a:t>Sequential Access Memory:</a:t>
            </a:r>
          </a:p>
          <a:p>
            <a:pPr marL="457200" lvl="1" indent="0" algn="just">
              <a:buNone/>
            </a:pPr>
            <a:r>
              <a:rPr lang="en-US" sz="2000" b="0" i="0" dirty="0">
                <a:solidFill>
                  <a:srgbClr val="000000"/>
                </a:solidFill>
                <a:effectLst/>
              </a:rPr>
              <a:t>A type of memory in which the stored data and information is accessed in a predefined sequential manner is known as a </a:t>
            </a:r>
            <a:r>
              <a:rPr lang="en-US" sz="2000" b="1" i="0" dirty="0">
                <a:solidFill>
                  <a:srgbClr val="000000"/>
                </a:solidFill>
                <a:effectLst/>
              </a:rPr>
              <a:t>sequential access memory</a:t>
            </a:r>
            <a:r>
              <a:rPr lang="en-US" sz="2000" b="0" i="0" dirty="0">
                <a:solidFill>
                  <a:srgbClr val="000000"/>
                </a:solidFill>
                <a:effectLst/>
              </a:rPr>
              <a:t>.</a:t>
            </a:r>
          </a:p>
          <a:p>
            <a:pPr marL="0" indent="0" algn="just">
              <a:buNone/>
            </a:pPr>
            <a:r>
              <a:rPr lang="en-US" sz="2000" b="1" i="0" dirty="0">
                <a:effectLst/>
              </a:rPr>
              <a:t>Random Access Memory:</a:t>
            </a:r>
          </a:p>
          <a:p>
            <a:pPr marL="457200" lvl="1" indent="0" algn="just">
              <a:buNone/>
            </a:pPr>
            <a:r>
              <a:rPr lang="en-US" sz="2000" b="0" i="0" dirty="0">
                <a:solidFill>
                  <a:srgbClr val="000000"/>
                </a:solidFill>
                <a:effectLst/>
              </a:rPr>
              <a:t>Random access memory, also called as direct access memory, is a type of memory in which the desired data can be accessed directly, without going through the preceding data. Hence, this memory allows to access any data in any order.</a:t>
            </a:r>
          </a:p>
          <a:p>
            <a:pPr marL="457200" lvl="1" indent="0" algn="just">
              <a:buNone/>
            </a:pPr>
            <a:endParaRPr lang="en-US" sz="2000" b="0" i="0" dirty="0">
              <a:solidFill>
                <a:srgbClr val="000000"/>
              </a:solidFill>
              <a:effectLst/>
            </a:endParaRPr>
          </a:p>
          <a:p>
            <a:pPr marL="457200" lvl="1" indent="0" algn="just">
              <a:buNone/>
            </a:pPr>
            <a:endParaRPr lang="en-US" sz="2000" b="0" i="0" dirty="0">
              <a:solidFill>
                <a:srgbClr val="000000"/>
              </a:solidFill>
              <a:effectLst/>
            </a:endParaRPr>
          </a:p>
          <a:p>
            <a:pPr marL="0" indent="0" algn="just">
              <a:buNone/>
            </a:pPr>
            <a:endParaRPr lang="en-US" sz="2000" dirty="0"/>
          </a:p>
        </p:txBody>
      </p:sp>
      <p:sp>
        <p:nvSpPr>
          <p:cNvPr id="4" name="Date Placeholder 3">
            <a:extLst>
              <a:ext uri="{FF2B5EF4-FFF2-40B4-BE49-F238E27FC236}">
                <a16:creationId xmlns:a16="http://schemas.microsoft.com/office/drawing/2014/main" id="{19916A92-7B08-426E-BC5F-FB759C10D333}"/>
              </a:ext>
            </a:extLst>
          </p:cNvPr>
          <p:cNvSpPr>
            <a:spLocks noGrp="1"/>
          </p:cNvSpPr>
          <p:nvPr>
            <p:ph type="dt" sz="half" idx="10"/>
          </p:nvPr>
        </p:nvSpPr>
        <p:spPr/>
        <p:txBody>
          <a:bodyPr/>
          <a:lstStyle/>
          <a:p>
            <a:fld id="{376F6DA6-62F8-4007-B3A7-DA97C5B25257}" type="datetime1">
              <a:rPr lang="en-US" smtClean="0"/>
              <a:t>10/28/2024</a:t>
            </a:fld>
            <a:endParaRPr lang="en-US"/>
          </a:p>
        </p:txBody>
      </p:sp>
      <p:sp>
        <p:nvSpPr>
          <p:cNvPr id="5" name="Footer Placeholder 4">
            <a:extLst>
              <a:ext uri="{FF2B5EF4-FFF2-40B4-BE49-F238E27FC236}">
                <a16:creationId xmlns:a16="http://schemas.microsoft.com/office/drawing/2014/main" id="{E72052FC-5559-4169-8832-252F9F134F5F}"/>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F976D5CF-9085-425C-94BF-B215B65D0471}"/>
              </a:ext>
            </a:extLst>
          </p:cNvPr>
          <p:cNvSpPr>
            <a:spLocks noGrp="1"/>
          </p:cNvSpPr>
          <p:nvPr>
            <p:ph type="sldNum" sz="quarter" idx="12"/>
          </p:nvPr>
        </p:nvSpPr>
        <p:spPr/>
        <p:txBody>
          <a:bodyPr/>
          <a:lstStyle/>
          <a:p>
            <a:fld id="{25FACD85-A7AB-4675-BC77-970DBB3BF9B8}" type="slidenum">
              <a:rPr lang="en-US" smtClean="0"/>
              <a:t>32</a:t>
            </a:fld>
            <a:endParaRPr lang="en-US"/>
          </a:p>
        </p:txBody>
      </p:sp>
    </p:spTree>
    <p:extLst>
      <p:ext uri="{BB962C8B-B14F-4D97-AF65-F5344CB8AC3E}">
        <p14:creationId xmlns:p14="http://schemas.microsoft.com/office/powerpoint/2010/main" val="1912888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892E-2168-476C-9681-AAC7C33DD318}"/>
              </a:ext>
            </a:extLst>
          </p:cNvPr>
          <p:cNvSpPr>
            <a:spLocks noGrp="1"/>
          </p:cNvSpPr>
          <p:nvPr>
            <p:ph type="title"/>
          </p:nvPr>
        </p:nvSpPr>
        <p:spPr/>
        <p:txBody>
          <a:bodyPr/>
          <a:lstStyle/>
          <a:p>
            <a:r>
              <a:rPr lang="en-US" b="1" dirty="0"/>
              <a:t>Main Memory</a:t>
            </a:r>
          </a:p>
        </p:txBody>
      </p:sp>
      <p:sp>
        <p:nvSpPr>
          <p:cNvPr id="3" name="Content Placeholder 2">
            <a:extLst>
              <a:ext uri="{FF2B5EF4-FFF2-40B4-BE49-F238E27FC236}">
                <a16:creationId xmlns:a16="http://schemas.microsoft.com/office/drawing/2014/main" id="{077A1FC4-0A59-4476-A828-B663D23DBCFC}"/>
              </a:ext>
            </a:extLst>
          </p:cNvPr>
          <p:cNvSpPr>
            <a:spLocks noGrp="1"/>
          </p:cNvSpPr>
          <p:nvPr>
            <p:ph idx="1"/>
          </p:nvPr>
        </p:nvSpPr>
        <p:spPr/>
        <p:txBody>
          <a:bodyPr>
            <a:normAutofit/>
          </a:bodyPr>
          <a:lstStyle/>
          <a:p>
            <a:pPr marL="0" indent="0" algn="just">
              <a:buNone/>
            </a:pPr>
            <a:r>
              <a:rPr lang="en-US" sz="2400" dirty="0"/>
              <a:t>Primary storage often referred to simply as memory, is the only one directly accessible to the CPU. The CPU continuously reads instructions stored there and executes them as required. </a:t>
            </a:r>
          </a:p>
          <a:p>
            <a:pPr marL="0" indent="0" algn="just">
              <a:buNone/>
            </a:pPr>
            <a:r>
              <a:rPr lang="en-US" sz="2400" b="1" dirty="0"/>
              <a:t>Features: </a:t>
            </a:r>
            <a:endParaRPr lang="en-US" sz="2000" dirty="0"/>
          </a:p>
          <a:p>
            <a:pPr lvl="1" algn="just"/>
            <a:r>
              <a:rPr lang="en-US" sz="2000" dirty="0"/>
              <a:t>Consists of device that directly accessible by the CPU</a:t>
            </a:r>
          </a:p>
          <a:p>
            <a:pPr lvl="1" algn="just"/>
            <a:r>
              <a:rPr lang="en-US" sz="2000" dirty="0"/>
              <a:t>Much faster than secondary memory</a:t>
            </a:r>
          </a:p>
          <a:p>
            <a:pPr lvl="1" algn="just"/>
            <a:r>
              <a:rPr lang="en-US" sz="2000" dirty="0"/>
              <a:t>Capable containing small storage</a:t>
            </a:r>
          </a:p>
          <a:p>
            <a:pPr lvl="1" algn="just"/>
            <a:r>
              <a:rPr lang="en-US" sz="2000" dirty="0"/>
              <a:t>Typically Volatile</a:t>
            </a:r>
          </a:p>
          <a:p>
            <a:pPr marL="0" indent="0" algn="just">
              <a:buNone/>
            </a:pPr>
            <a:r>
              <a:rPr lang="en-US" sz="2400" b="1" dirty="0"/>
              <a:t>Types of Main Memory:</a:t>
            </a:r>
            <a:r>
              <a:rPr lang="en-US" sz="2400" dirty="0"/>
              <a:t> </a:t>
            </a:r>
          </a:p>
          <a:p>
            <a:pPr lvl="1" algn="just"/>
            <a:r>
              <a:rPr lang="en-US" sz="2000" dirty="0"/>
              <a:t>Random Access Memory(</a:t>
            </a:r>
            <a:r>
              <a:rPr lang="en-US" sz="2000" b="1" dirty="0"/>
              <a:t>RAM</a:t>
            </a:r>
            <a:r>
              <a:rPr lang="en-US" sz="2000" dirty="0"/>
              <a:t>)</a:t>
            </a:r>
          </a:p>
          <a:p>
            <a:pPr lvl="1" algn="just"/>
            <a:r>
              <a:rPr lang="en-US" sz="2000" dirty="0"/>
              <a:t>Read Only Memory(</a:t>
            </a:r>
            <a:r>
              <a:rPr lang="en-US" sz="2000" b="1" dirty="0"/>
              <a:t>ROM</a:t>
            </a:r>
            <a:r>
              <a:rPr lang="en-US" sz="2000" dirty="0"/>
              <a:t>)</a:t>
            </a:r>
          </a:p>
        </p:txBody>
      </p:sp>
      <p:sp>
        <p:nvSpPr>
          <p:cNvPr id="4" name="Date Placeholder 3">
            <a:extLst>
              <a:ext uri="{FF2B5EF4-FFF2-40B4-BE49-F238E27FC236}">
                <a16:creationId xmlns:a16="http://schemas.microsoft.com/office/drawing/2014/main" id="{F77A8372-D25E-4B91-94B2-E497D7484A5A}"/>
              </a:ext>
            </a:extLst>
          </p:cNvPr>
          <p:cNvSpPr>
            <a:spLocks noGrp="1"/>
          </p:cNvSpPr>
          <p:nvPr>
            <p:ph type="dt" sz="half" idx="10"/>
          </p:nvPr>
        </p:nvSpPr>
        <p:spPr/>
        <p:txBody>
          <a:bodyPr/>
          <a:lstStyle/>
          <a:p>
            <a:fld id="{29ED8CB7-2612-42E0-A6C7-A0CB3D7536B6}" type="datetime1">
              <a:rPr lang="en-US" smtClean="0"/>
              <a:t>10/28/2024</a:t>
            </a:fld>
            <a:endParaRPr lang="en-US"/>
          </a:p>
        </p:txBody>
      </p:sp>
      <p:sp>
        <p:nvSpPr>
          <p:cNvPr id="5" name="Footer Placeholder 4">
            <a:extLst>
              <a:ext uri="{FF2B5EF4-FFF2-40B4-BE49-F238E27FC236}">
                <a16:creationId xmlns:a16="http://schemas.microsoft.com/office/drawing/2014/main" id="{C5576431-11A2-43C1-ABFA-B9D81DC1D69A}"/>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AAB1ABA7-FFC1-4E51-B555-63A566FD787C}"/>
              </a:ext>
            </a:extLst>
          </p:cNvPr>
          <p:cNvSpPr>
            <a:spLocks noGrp="1"/>
          </p:cNvSpPr>
          <p:nvPr>
            <p:ph type="sldNum" sz="quarter" idx="12"/>
          </p:nvPr>
        </p:nvSpPr>
        <p:spPr/>
        <p:txBody>
          <a:bodyPr/>
          <a:lstStyle/>
          <a:p>
            <a:fld id="{25FACD85-A7AB-4675-BC77-970DBB3BF9B8}" type="slidenum">
              <a:rPr lang="en-US" smtClean="0"/>
              <a:t>33</a:t>
            </a:fld>
            <a:endParaRPr lang="en-US"/>
          </a:p>
        </p:txBody>
      </p:sp>
    </p:spTree>
    <p:extLst>
      <p:ext uri="{BB962C8B-B14F-4D97-AF65-F5344CB8AC3E}">
        <p14:creationId xmlns:p14="http://schemas.microsoft.com/office/powerpoint/2010/main" val="2881333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67866-3CCE-4725-B6D5-A78F13494EB3}"/>
              </a:ext>
            </a:extLst>
          </p:cNvPr>
          <p:cNvSpPr>
            <a:spLocks noGrp="1"/>
          </p:cNvSpPr>
          <p:nvPr>
            <p:ph type="title"/>
          </p:nvPr>
        </p:nvSpPr>
        <p:spPr/>
        <p:txBody>
          <a:bodyPr/>
          <a:lstStyle/>
          <a:p>
            <a:r>
              <a:rPr lang="en-US" b="1" dirty="0"/>
              <a:t>RAM(Random Access Memory)</a:t>
            </a:r>
          </a:p>
        </p:txBody>
      </p:sp>
      <p:sp>
        <p:nvSpPr>
          <p:cNvPr id="3" name="Content Placeholder 2">
            <a:extLst>
              <a:ext uri="{FF2B5EF4-FFF2-40B4-BE49-F238E27FC236}">
                <a16:creationId xmlns:a16="http://schemas.microsoft.com/office/drawing/2014/main" id="{CB3252C2-4DBA-45F1-9F1A-890C448B88BB}"/>
              </a:ext>
            </a:extLst>
          </p:cNvPr>
          <p:cNvSpPr>
            <a:spLocks noGrp="1"/>
          </p:cNvSpPr>
          <p:nvPr>
            <p:ph idx="1"/>
          </p:nvPr>
        </p:nvSpPr>
        <p:spPr>
          <a:xfrm>
            <a:off x="838200" y="1825625"/>
            <a:ext cx="7025640" cy="4351338"/>
          </a:xfrm>
        </p:spPr>
        <p:txBody>
          <a:bodyPr>
            <a:normAutofit/>
          </a:bodyPr>
          <a:lstStyle/>
          <a:p>
            <a:pPr algn="just" fontAlgn="base">
              <a:buFont typeface="Arial" panose="020B0604020202020204" pitchFamily="34" charset="0"/>
              <a:buChar char="•"/>
            </a:pPr>
            <a:r>
              <a:rPr lang="en-US" sz="2400" b="0" i="0" dirty="0">
                <a:effectLst/>
                <a:latin typeface="Calibri "/>
              </a:rPr>
              <a:t>It is also called read-write </a:t>
            </a:r>
            <a:r>
              <a:rPr lang="en-US" sz="2400" b="0" dirty="0">
                <a:effectLst/>
                <a:latin typeface="Calibri "/>
              </a:rPr>
              <a:t>memory or the main memory or the primary memory .</a:t>
            </a:r>
          </a:p>
          <a:p>
            <a:pPr algn="just" fontAlgn="base">
              <a:buFont typeface="Arial" panose="020B0604020202020204" pitchFamily="34" charset="0"/>
              <a:buChar char="•"/>
            </a:pPr>
            <a:r>
              <a:rPr lang="en-US" sz="2400" b="0" i="0" dirty="0">
                <a:effectLst/>
                <a:latin typeface="Calibri "/>
              </a:rPr>
              <a:t>The programs and data that the CPU requires during the execution of a program are stored in this memory.</a:t>
            </a:r>
          </a:p>
          <a:p>
            <a:pPr algn="just" fontAlgn="base">
              <a:buFont typeface="Arial" panose="020B0604020202020204" pitchFamily="34" charset="0"/>
              <a:buChar char="•"/>
            </a:pPr>
            <a:r>
              <a:rPr lang="en-US" sz="2400" b="0" i="0" dirty="0">
                <a:effectLst/>
                <a:latin typeface="Calibri "/>
              </a:rPr>
              <a:t>It is a volatile memory as the data is lost when the power is turned off.</a:t>
            </a:r>
          </a:p>
          <a:p>
            <a:pPr algn="just"/>
            <a:r>
              <a:rPr lang="en-US" sz="2400" b="0" i="0" dirty="0">
                <a:effectLst/>
                <a:latin typeface="Calibri "/>
              </a:rPr>
              <a:t>RAM is typically used to store the operating system, application programs, and data that the computer is currently using.</a:t>
            </a:r>
            <a:endParaRPr lang="en-US" sz="2400" dirty="0">
              <a:latin typeface="Calibri "/>
            </a:endParaRPr>
          </a:p>
        </p:txBody>
      </p:sp>
      <p:pic>
        <p:nvPicPr>
          <p:cNvPr id="5122" name="Picture 2" descr="What Is RAM? | Random Access Memory Definition">
            <a:extLst>
              <a:ext uri="{FF2B5EF4-FFF2-40B4-BE49-F238E27FC236}">
                <a16:creationId xmlns:a16="http://schemas.microsoft.com/office/drawing/2014/main" id="{5398F8E2-52E2-4936-8AB4-D00BEF2731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7040" y="2656839"/>
            <a:ext cx="3727484" cy="209804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DEDBE3C5-1EDC-425D-9D80-28FCB1F7CE6E}"/>
              </a:ext>
            </a:extLst>
          </p:cNvPr>
          <p:cNvSpPr>
            <a:spLocks noGrp="1"/>
          </p:cNvSpPr>
          <p:nvPr>
            <p:ph type="dt" sz="half" idx="10"/>
          </p:nvPr>
        </p:nvSpPr>
        <p:spPr/>
        <p:txBody>
          <a:bodyPr/>
          <a:lstStyle/>
          <a:p>
            <a:fld id="{ABEB4361-72EF-424F-BC9F-8A65619AA96B}" type="datetime1">
              <a:rPr lang="en-US" smtClean="0"/>
              <a:t>10/28/2024</a:t>
            </a:fld>
            <a:endParaRPr lang="en-US"/>
          </a:p>
        </p:txBody>
      </p:sp>
      <p:sp>
        <p:nvSpPr>
          <p:cNvPr id="5" name="Footer Placeholder 4">
            <a:extLst>
              <a:ext uri="{FF2B5EF4-FFF2-40B4-BE49-F238E27FC236}">
                <a16:creationId xmlns:a16="http://schemas.microsoft.com/office/drawing/2014/main" id="{D6FB98D6-70E9-4A2C-AB90-21D1D6D3D4FB}"/>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92961363-2A5D-4DEB-800C-558098883BE7}"/>
              </a:ext>
            </a:extLst>
          </p:cNvPr>
          <p:cNvSpPr>
            <a:spLocks noGrp="1"/>
          </p:cNvSpPr>
          <p:nvPr>
            <p:ph type="sldNum" sz="quarter" idx="12"/>
          </p:nvPr>
        </p:nvSpPr>
        <p:spPr/>
        <p:txBody>
          <a:bodyPr/>
          <a:lstStyle/>
          <a:p>
            <a:fld id="{25FACD85-A7AB-4675-BC77-970DBB3BF9B8}" type="slidenum">
              <a:rPr lang="en-US" smtClean="0"/>
              <a:t>34</a:t>
            </a:fld>
            <a:endParaRPr lang="en-US"/>
          </a:p>
        </p:txBody>
      </p:sp>
    </p:spTree>
    <p:extLst>
      <p:ext uri="{BB962C8B-B14F-4D97-AF65-F5344CB8AC3E}">
        <p14:creationId xmlns:p14="http://schemas.microsoft.com/office/powerpoint/2010/main" val="2551169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B9EEE-AC44-47C0-BEC3-848076847535}"/>
              </a:ext>
            </a:extLst>
          </p:cNvPr>
          <p:cNvSpPr>
            <a:spLocks noGrp="1"/>
          </p:cNvSpPr>
          <p:nvPr>
            <p:ph type="title"/>
          </p:nvPr>
        </p:nvSpPr>
        <p:spPr/>
        <p:txBody>
          <a:bodyPr>
            <a:normAutofit/>
          </a:bodyPr>
          <a:lstStyle/>
          <a:p>
            <a:r>
              <a:rPr lang="en-US" b="1" i="0" dirty="0">
                <a:effectLst/>
              </a:rPr>
              <a:t>Types of Random Access Memory (RAM)</a:t>
            </a:r>
            <a:endParaRPr lang="en-US" dirty="0"/>
          </a:p>
        </p:txBody>
      </p:sp>
      <p:pic>
        <p:nvPicPr>
          <p:cNvPr id="6146" name="Picture 2" descr="Difference Between Static RAM &amp; Dynamic RAM - SRAM vs DRAM">
            <a:extLst>
              <a:ext uri="{FF2B5EF4-FFF2-40B4-BE49-F238E27FC236}">
                <a16:creationId xmlns:a16="http://schemas.microsoft.com/office/drawing/2014/main" id="{CF11EC12-9549-4008-9D8E-C2909E61697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316" t="14316" r="6440" b="10033"/>
          <a:stretch/>
        </p:blipFill>
        <p:spPr bwMode="auto">
          <a:xfrm>
            <a:off x="8544560" y="2215811"/>
            <a:ext cx="2809240" cy="3506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FFCBF4D-A1E2-468B-A4DC-9A77FEA47524}"/>
              </a:ext>
            </a:extLst>
          </p:cNvPr>
          <p:cNvSpPr txBox="1"/>
          <p:nvPr/>
        </p:nvSpPr>
        <p:spPr>
          <a:xfrm>
            <a:off x="985520" y="1859280"/>
            <a:ext cx="7406640" cy="4708981"/>
          </a:xfrm>
          <a:prstGeom prst="rect">
            <a:avLst/>
          </a:prstGeom>
          <a:noFill/>
        </p:spPr>
        <p:txBody>
          <a:bodyPr wrap="square" rtlCol="0">
            <a:spAutoFit/>
          </a:bodyPr>
          <a:lstStyle/>
          <a:p>
            <a:pPr algn="just" fontAlgn="base"/>
            <a:r>
              <a:rPr lang="en-US" sz="2000" b="1" i="0" dirty="0">
                <a:effectLst/>
                <a:latin typeface="Calibri "/>
              </a:rPr>
              <a:t>Static Random Access Memory (SRAM)</a:t>
            </a:r>
          </a:p>
          <a:p>
            <a:pPr algn="just" rtl="0" fontAlgn="base"/>
            <a:r>
              <a:rPr lang="en-US" sz="2000" b="0" i="0" dirty="0">
                <a:effectLst/>
                <a:latin typeface="Calibri "/>
              </a:rPr>
              <a:t>Data is stored in transistors and requires a constant power flow. Because of the continuous power, SRAM doesn’t need to be refreshed to remember the data being stored. SRAM is called static as no change or action i.e. refreshing is not needed to keep the data intact. It is used in cache memories.</a:t>
            </a:r>
          </a:p>
          <a:p>
            <a:pPr algn="just" rtl="0" fontAlgn="base"/>
            <a:endParaRPr lang="en-US" sz="2000" b="0" i="0" dirty="0">
              <a:effectLst/>
              <a:latin typeface="Calibri "/>
            </a:endParaRPr>
          </a:p>
          <a:p>
            <a:pPr algn="just" fontAlgn="base"/>
            <a:r>
              <a:rPr lang="en-US" sz="2000" b="1" i="0" dirty="0">
                <a:effectLst/>
                <a:latin typeface="Calibri "/>
              </a:rPr>
              <a:t>Dynamic Random Access Memory (DRAM)</a:t>
            </a:r>
          </a:p>
          <a:p>
            <a:pPr algn="just" rtl="0" fontAlgn="base"/>
            <a:r>
              <a:rPr lang="en-US" sz="2000" b="0" i="0" dirty="0">
                <a:effectLst/>
                <a:latin typeface="Calibri "/>
              </a:rPr>
              <a:t>Data is stored in capacitors. Capacitors that store data in DRAM gradually discharge energy, no energy means the data has been lost. So, a periodic refresh of power is required in order to function. DRAM is called dynamic as constant change or action(change is continuously happening) i.e. refreshing is needed to keep the data intact. It is used to implement main memory. </a:t>
            </a:r>
          </a:p>
          <a:p>
            <a:pPr algn="just" rtl="0" fontAlgn="base"/>
            <a:endParaRPr lang="en-US" sz="2000" b="0" i="0" dirty="0">
              <a:effectLst/>
              <a:latin typeface="Calibri "/>
            </a:endParaRPr>
          </a:p>
        </p:txBody>
      </p:sp>
      <p:sp>
        <p:nvSpPr>
          <p:cNvPr id="3" name="Date Placeholder 2">
            <a:extLst>
              <a:ext uri="{FF2B5EF4-FFF2-40B4-BE49-F238E27FC236}">
                <a16:creationId xmlns:a16="http://schemas.microsoft.com/office/drawing/2014/main" id="{7E6279A8-DE0C-443E-9A55-6D3AC551274E}"/>
              </a:ext>
            </a:extLst>
          </p:cNvPr>
          <p:cNvSpPr>
            <a:spLocks noGrp="1"/>
          </p:cNvSpPr>
          <p:nvPr>
            <p:ph type="dt" sz="half" idx="10"/>
          </p:nvPr>
        </p:nvSpPr>
        <p:spPr/>
        <p:txBody>
          <a:bodyPr/>
          <a:lstStyle/>
          <a:p>
            <a:fld id="{2A533580-1BBE-4FDC-8567-FE2A49C2DAB6}" type="datetime1">
              <a:rPr lang="en-US" smtClean="0"/>
              <a:t>10/28/2024</a:t>
            </a:fld>
            <a:endParaRPr lang="en-US"/>
          </a:p>
        </p:txBody>
      </p:sp>
      <p:sp>
        <p:nvSpPr>
          <p:cNvPr id="5" name="Footer Placeholder 4">
            <a:extLst>
              <a:ext uri="{FF2B5EF4-FFF2-40B4-BE49-F238E27FC236}">
                <a16:creationId xmlns:a16="http://schemas.microsoft.com/office/drawing/2014/main" id="{C77E26D9-CAD1-434D-82F9-F5C8953A7898}"/>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67EBB23E-A014-4C57-9BA1-1C91681EB626}"/>
              </a:ext>
            </a:extLst>
          </p:cNvPr>
          <p:cNvSpPr>
            <a:spLocks noGrp="1"/>
          </p:cNvSpPr>
          <p:nvPr>
            <p:ph type="sldNum" sz="quarter" idx="12"/>
          </p:nvPr>
        </p:nvSpPr>
        <p:spPr/>
        <p:txBody>
          <a:bodyPr/>
          <a:lstStyle/>
          <a:p>
            <a:fld id="{25FACD85-A7AB-4675-BC77-970DBB3BF9B8}" type="slidenum">
              <a:rPr lang="en-US" smtClean="0"/>
              <a:t>35</a:t>
            </a:fld>
            <a:endParaRPr lang="en-US"/>
          </a:p>
        </p:txBody>
      </p:sp>
    </p:spTree>
    <p:extLst>
      <p:ext uri="{BB962C8B-B14F-4D97-AF65-F5344CB8AC3E}">
        <p14:creationId xmlns:p14="http://schemas.microsoft.com/office/powerpoint/2010/main" val="2404307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7A08D-6DFB-42F9-85D9-DF733C81E209}"/>
              </a:ext>
            </a:extLst>
          </p:cNvPr>
          <p:cNvSpPr>
            <a:spLocks noGrp="1"/>
          </p:cNvSpPr>
          <p:nvPr>
            <p:ph type="title"/>
          </p:nvPr>
        </p:nvSpPr>
        <p:spPr/>
        <p:txBody>
          <a:bodyPr/>
          <a:lstStyle/>
          <a:p>
            <a:r>
              <a:rPr lang="en-US" b="1" dirty="0"/>
              <a:t>ROM(Read Only Memory)</a:t>
            </a:r>
          </a:p>
        </p:txBody>
      </p:sp>
      <p:sp>
        <p:nvSpPr>
          <p:cNvPr id="3" name="Content Placeholder 2">
            <a:extLst>
              <a:ext uri="{FF2B5EF4-FFF2-40B4-BE49-F238E27FC236}">
                <a16:creationId xmlns:a16="http://schemas.microsoft.com/office/drawing/2014/main" id="{4D6CD3F4-1B6E-43D1-93D8-2123EFCF8063}"/>
              </a:ext>
            </a:extLst>
          </p:cNvPr>
          <p:cNvSpPr>
            <a:spLocks noGrp="1"/>
          </p:cNvSpPr>
          <p:nvPr>
            <p:ph idx="1"/>
          </p:nvPr>
        </p:nvSpPr>
        <p:spPr>
          <a:xfrm>
            <a:off x="838200" y="1825625"/>
            <a:ext cx="6263640" cy="4351338"/>
          </a:xfrm>
        </p:spPr>
        <p:txBody>
          <a:bodyPr>
            <a:normAutofit/>
          </a:bodyPr>
          <a:lstStyle/>
          <a:p>
            <a:pPr algn="just" fontAlgn="base">
              <a:buFont typeface="Arial" panose="020B0604020202020204" pitchFamily="34" charset="0"/>
              <a:buChar char="•"/>
            </a:pPr>
            <a:r>
              <a:rPr lang="en-US" sz="2400" b="0" i="0" dirty="0">
                <a:effectLst/>
              </a:rPr>
              <a:t>ROM is a non-volatile memory.</a:t>
            </a:r>
          </a:p>
          <a:p>
            <a:pPr algn="just" fontAlgn="base">
              <a:buFont typeface="Arial" panose="020B0604020202020204" pitchFamily="34" charset="0"/>
              <a:buChar char="•"/>
            </a:pPr>
            <a:r>
              <a:rPr lang="en-US" sz="2400" b="0" i="0" dirty="0">
                <a:effectLst/>
              </a:rPr>
              <a:t>Information stored in ROM is permanent.</a:t>
            </a:r>
          </a:p>
          <a:p>
            <a:pPr algn="just" fontAlgn="base">
              <a:buFont typeface="Arial" panose="020B0604020202020204" pitchFamily="34" charset="0"/>
              <a:buChar char="•"/>
            </a:pPr>
            <a:r>
              <a:rPr lang="en-US" sz="2400" b="0" i="0" dirty="0">
                <a:effectLst/>
              </a:rPr>
              <a:t>Information and programs stored on it, we can only read and cannot modified.</a:t>
            </a:r>
          </a:p>
          <a:p>
            <a:pPr algn="just" fontAlgn="base">
              <a:buFont typeface="Arial" panose="020B0604020202020204" pitchFamily="34" charset="0"/>
              <a:buChar char="•"/>
            </a:pPr>
            <a:r>
              <a:rPr lang="en-US" sz="2400" b="0" i="0" dirty="0">
                <a:effectLst/>
              </a:rPr>
              <a:t>Information and programs are stored on ROM in binary format.</a:t>
            </a:r>
          </a:p>
          <a:p>
            <a:pPr algn="just" fontAlgn="base">
              <a:buFont typeface="Arial" panose="020B0604020202020204" pitchFamily="34" charset="0"/>
              <a:buChar char="•"/>
            </a:pPr>
            <a:r>
              <a:rPr lang="en-US" sz="2400" b="0" i="0" dirty="0">
                <a:effectLst/>
              </a:rPr>
              <a:t>It is used in the start-up process of the computer.</a:t>
            </a:r>
          </a:p>
          <a:p>
            <a:pPr marL="0" indent="0" algn="just">
              <a:buNone/>
            </a:pPr>
            <a:endParaRPr lang="en-US" sz="2400" dirty="0"/>
          </a:p>
        </p:txBody>
      </p:sp>
      <p:pic>
        <p:nvPicPr>
          <p:cNvPr id="7170" name="Picture 2" descr="ROM Full Form: Read Only Memory - javaTpoint">
            <a:extLst>
              <a:ext uri="{FF2B5EF4-FFF2-40B4-BE49-F238E27FC236}">
                <a16:creationId xmlns:a16="http://schemas.microsoft.com/office/drawing/2014/main" id="{93A08C37-7399-46CF-9ED4-D267ED900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1275" y="2630804"/>
            <a:ext cx="3692525" cy="221551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089837FC-75A2-4ABE-AAC0-D0D8BDB28786}"/>
              </a:ext>
            </a:extLst>
          </p:cNvPr>
          <p:cNvSpPr>
            <a:spLocks noGrp="1"/>
          </p:cNvSpPr>
          <p:nvPr>
            <p:ph type="dt" sz="half" idx="10"/>
          </p:nvPr>
        </p:nvSpPr>
        <p:spPr/>
        <p:txBody>
          <a:bodyPr/>
          <a:lstStyle/>
          <a:p>
            <a:fld id="{7F7AEA4B-0A41-4ABF-B11C-D5778A54ABE0}" type="datetime1">
              <a:rPr lang="en-US" smtClean="0"/>
              <a:t>10/28/2024</a:t>
            </a:fld>
            <a:endParaRPr lang="en-US"/>
          </a:p>
        </p:txBody>
      </p:sp>
      <p:sp>
        <p:nvSpPr>
          <p:cNvPr id="5" name="Footer Placeholder 4">
            <a:extLst>
              <a:ext uri="{FF2B5EF4-FFF2-40B4-BE49-F238E27FC236}">
                <a16:creationId xmlns:a16="http://schemas.microsoft.com/office/drawing/2014/main" id="{E4A12BE0-640C-4B27-91B2-0E88A3F38B02}"/>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0A5B8645-CD12-42D3-9D6B-704F688C3269}"/>
              </a:ext>
            </a:extLst>
          </p:cNvPr>
          <p:cNvSpPr>
            <a:spLocks noGrp="1"/>
          </p:cNvSpPr>
          <p:nvPr>
            <p:ph type="sldNum" sz="quarter" idx="12"/>
          </p:nvPr>
        </p:nvSpPr>
        <p:spPr/>
        <p:txBody>
          <a:bodyPr/>
          <a:lstStyle/>
          <a:p>
            <a:fld id="{25FACD85-A7AB-4675-BC77-970DBB3BF9B8}" type="slidenum">
              <a:rPr lang="en-US" smtClean="0"/>
              <a:t>36</a:t>
            </a:fld>
            <a:endParaRPr lang="en-US"/>
          </a:p>
        </p:txBody>
      </p:sp>
    </p:spTree>
    <p:extLst>
      <p:ext uri="{BB962C8B-B14F-4D97-AF65-F5344CB8AC3E}">
        <p14:creationId xmlns:p14="http://schemas.microsoft.com/office/powerpoint/2010/main" val="3502256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10E3A-6BCF-4CD2-8B87-6705D4F12326}"/>
              </a:ext>
            </a:extLst>
          </p:cNvPr>
          <p:cNvSpPr>
            <a:spLocks noGrp="1"/>
          </p:cNvSpPr>
          <p:nvPr>
            <p:ph type="title"/>
          </p:nvPr>
        </p:nvSpPr>
        <p:spPr/>
        <p:txBody>
          <a:bodyPr/>
          <a:lstStyle/>
          <a:p>
            <a:r>
              <a:rPr lang="en-US" b="1" dirty="0"/>
              <a:t>Types of ROM</a:t>
            </a:r>
          </a:p>
        </p:txBody>
      </p:sp>
      <p:sp>
        <p:nvSpPr>
          <p:cNvPr id="3" name="Content Placeholder 2">
            <a:extLst>
              <a:ext uri="{FF2B5EF4-FFF2-40B4-BE49-F238E27FC236}">
                <a16:creationId xmlns:a16="http://schemas.microsoft.com/office/drawing/2014/main" id="{25618AA3-8B60-4FE7-A6A2-2509AEB20F73}"/>
              </a:ext>
            </a:extLst>
          </p:cNvPr>
          <p:cNvSpPr>
            <a:spLocks noGrp="1"/>
          </p:cNvSpPr>
          <p:nvPr>
            <p:ph idx="1"/>
          </p:nvPr>
        </p:nvSpPr>
        <p:spPr/>
        <p:txBody>
          <a:bodyPr>
            <a:noAutofit/>
          </a:bodyPr>
          <a:lstStyle/>
          <a:p>
            <a:pPr marL="0" indent="0" algn="just">
              <a:buNone/>
            </a:pPr>
            <a:r>
              <a:rPr lang="en-US" sz="2200" b="1" i="0" dirty="0">
                <a:effectLst/>
                <a:latin typeface="Calibri "/>
              </a:rPr>
              <a:t>PROM (Programmable Read-Only Memory):</a:t>
            </a:r>
          </a:p>
          <a:p>
            <a:pPr marL="457200" lvl="1" indent="0" algn="just">
              <a:buNone/>
            </a:pPr>
            <a:r>
              <a:rPr lang="en-US" sz="2200" b="0" i="0" dirty="0">
                <a:solidFill>
                  <a:srgbClr val="000000"/>
                </a:solidFill>
                <a:effectLst/>
                <a:latin typeface="Calibri "/>
              </a:rPr>
              <a:t>PROM stands for Programmable Read-Only Memory. Generally, it’s a blank memory chip. It can be programmed during manufacturing and cannot be changed or erased.</a:t>
            </a:r>
          </a:p>
          <a:p>
            <a:pPr marL="0" indent="0" algn="just">
              <a:buNone/>
            </a:pPr>
            <a:r>
              <a:rPr lang="en-US" sz="2200" b="1" i="0" dirty="0">
                <a:effectLst/>
                <a:latin typeface="Calibri "/>
              </a:rPr>
              <a:t>EPROM (Erasable Programmable Read-Only Memory):</a:t>
            </a:r>
          </a:p>
          <a:p>
            <a:pPr marL="457200" lvl="1" indent="0" algn="just">
              <a:buNone/>
            </a:pPr>
            <a:r>
              <a:rPr lang="en-US" sz="2200" b="0" i="0" dirty="0">
                <a:solidFill>
                  <a:srgbClr val="000000"/>
                </a:solidFill>
                <a:effectLst/>
                <a:latin typeface="Calibri "/>
              </a:rPr>
              <a:t>EPROM stands for Erasable Programmable Read-Only Memory. It can be programmed and later erased by exposing it to strong ultraviolet light. After being erased, the EPROM can be reprogrammed.</a:t>
            </a:r>
          </a:p>
          <a:p>
            <a:pPr marL="0" indent="0" algn="just">
              <a:buNone/>
            </a:pPr>
            <a:r>
              <a:rPr lang="en-US" sz="2200" b="1" i="0" dirty="0">
                <a:effectLst/>
                <a:latin typeface="Calibri "/>
              </a:rPr>
              <a:t>EEPROM (Electrically Erasable Programmable Read-Only Memory):</a:t>
            </a:r>
          </a:p>
          <a:p>
            <a:pPr marL="457200" lvl="1" indent="0" algn="just">
              <a:buNone/>
            </a:pPr>
            <a:r>
              <a:rPr lang="en-US" sz="2200" b="0" i="0" dirty="0">
                <a:solidFill>
                  <a:srgbClr val="000000"/>
                </a:solidFill>
                <a:effectLst/>
                <a:latin typeface="Calibri "/>
              </a:rPr>
              <a:t>EEPROM stands for Electrically Erasable Programmable Read-Only Memory. It is an advanced type of ROM that can be erased and reprogrammed electrically. This operation can be repeated indefinitely, and the computer system can do it while running. The EEPROM allows users to program and erase any desired spot</a:t>
            </a:r>
          </a:p>
          <a:p>
            <a:pPr marL="457200" lvl="1" indent="0" algn="just">
              <a:buNone/>
            </a:pPr>
            <a:endParaRPr lang="en-US" sz="2200" b="0" i="0" dirty="0">
              <a:solidFill>
                <a:srgbClr val="000000"/>
              </a:solidFill>
              <a:effectLst/>
              <a:latin typeface="Calibri "/>
            </a:endParaRPr>
          </a:p>
          <a:p>
            <a:pPr marL="0" indent="0" algn="just">
              <a:buNone/>
            </a:pPr>
            <a:endParaRPr lang="en-US" sz="2200" dirty="0">
              <a:latin typeface="Calibri "/>
            </a:endParaRPr>
          </a:p>
        </p:txBody>
      </p:sp>
      <p:sp>
        <p:nvSpPr>
          <p:cNvPr id="4" name="Date Placeholder 3">
            <a:extLst>
              <a:ext uri="{FF2B5EF4-FFF2-40B4-BE49-F238E27FC236}">
                <a16:creationId xmlns:a16="http://schemas.microsoft.com/office/drawing/2014/main" id="{EC1BDB1D-0859-4713-B4CF-D98CC88C2C75}"/>
              </a:ext>
            </a:extLst>
          </p:cNvPr>
          <p:cNvSpPr>
            <a:spLocks noGrp="1"/>
          </p:cNvSpPr>
          <p:nvPr>
            <p:ph type="dt" sz="half" idx="10"/>
          </p:nvPr>
        </p:nvSpPr>
        <p:spPr/>
        <p:txBody>
          <a:bodyPr/>
          <a:lstStyle/>
          <a:p>
            <a:fld id="{15BF8553-11C6-46FE-899A-5A8EEA41E522}" type="datetime1">
              <a:rPr lang="en-US" smtClean="0"/>
              <a:t>10/28/2024</a:t>
            </a:fld>
            <a:endParaRPr lang="en-US"/>
          </a:p>
        </p:txBody>
      </p:sp>
      <p:sp>
        <p:nvSpPr>
          <p:cNvPr id="5" name="Footer Placeholder 4">
            <a:extLst>
              <a:ext uri="{FF2B5EF4-FFF2-40B4-BE49-F238E27FC236}">
                <a16:creationId xmlns:a16="http://schemas.microsoft.com/office/drawing/2014/main" id="{E41A7D31-EC9B-4D00-829B-6B7F89717AF5}"/>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7C038DE8-4445-4EAC-89AD-48A7C6971A3F}"/>
              </a:ext>
            </a:extLst>
          </p:cNvPr>
          <p:cNvSpPr>
            <a:spLocks noGrp="1"/>
          </p:cNvSpPr>
          <p:nvPr>
            <p:ph type="sldNum" sz="quarter" idx="12"/>
          </p:nvPr>
        </p:nvSpPr>
        <p:spPr/>
        <p:txBody>
          <a:bodyPr/>
          <a:lstStyle/>
          <a:p>
            <a:fld id="{25FACD85-A7AB-4675-BC77-970DBB3BF9B8}" type="slidenum">
              <a:rPr lang="en-US" smtClean="0"/>
              <a:t>37</a:t>
            </a:fld>
            <a:endParaRPr lang="en-US"/>
          </a:p>
        </p:txBody>
      </p:sp>
    </p:spTree>
    <p:extLst>
      <p:ext uri="{BB962C8B-B14F-4D97-AF65-F5344CB8AC3E}">
        <p14:creationId xmlns:p14="http://schemas.microsoft.com/office/powerpoint/2010/main" val="3892387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758C7-1847-4AA8-A08E-7A71F853B90C}"/>
              </a:ext>
            </a:extLst>
          </p:cNvPr>
          <p:cNvSpPr>
            <a:spLocks noGrp="1"/>
          </p:cNvSpPr>
          <p:nvPr>
            <p:ph type="title"/>
          </p:nvPr>
        </p:nvSpPr>
        <p:spPr/>
        <p:txBody>
          <a:bodyPr/>
          <a:lstStyle/>
          <a:p>
            <a:r>
              <a:rPr lang="en-US" b="1" dirty="0"/>
              <a:t>Secondary Memory</a:t>
            </a:r>
          </a:p>
        </p:txBody>
      </p:sp>
      <p:sp>
        <p:nvSpPr>
          <p:cNvPr id="3" name="Content Placeholder 2">
            <a:extLst>
              <a:ext uri="{FF2B5EF4-FFF2-40B4-BE49-F238E27FC236}">
                <a16:creationId xmlns:a16="http://schemas.microsoft.com/office/drawing/2014/main" id="{44251CF7-5052-4941-AB4E-7C2BAF3A077A}"/>
              </a:ext>
            </a:extLst>
          </p:cNvPr>
          <p:cNvSpPr>
            <a:spLocks noGrp="1"/>
          </p:cNvSpPr>
          <p:nvPr>
            <p:ph idx="1"/>
          </p:nvPr>
        </p:nvSpPr>
        <p:spPr/>
        <p:txBody>
          <a:bodyPr>
            <a:normAutofit/>
          </a:bodyPr>
          <a:lstStyle/>
          <a:p>
            <a:pPr marL="0" indent="0" algn="just">
              <a:buNone/>
            </a:pPr>
            <a:r>
              <a:rPr lang="en-US" sz="2400" b="0" i="0" dirty="0">
                <a:effectLst/>
                <a:latin typeface="Nunito" pitchFamily="2" charset="0"/>
              </a:rPr>
              <a:t>Memory that has a larger storage capacity and from which data and programs are not lost when the computer is turned off. Such a type of memory is called secondary memory. In secondary memory, programs and data are stored. It is also called auxiliary memory.</a:t>
            </a:r>
            <a:endParaRPr lang="en-US" sz="2400" b="0" i="0" dirty="0">
              <a:effectLst/>
              <a:latin typeface="Verdana" panose="020B0604030504040204" pitchFamily="34" charset="0"/>
            </a:endParaRPr>
          </a:p>
          <a:p>
            <a:pPr marL="0" indent="0" algn="just">
              <a:buNone/>
            </a:pPr>
            <a:r>
              <a:rPr lang="en-US" sz="2400" dirty="0">
                <a:solidFill>
                  <a:srgbClr val="000000"/>
                </a:solidFill>
                <a:latin typeface="Verdana" panose="020B0604030504040204" pitchFamily="34" charset="0"/>
              </a:rPr>
              <a:t>Features: </a:t>
            </a:r>
          </a:p>
          <a:p>
            <a:pPr lvl="1" algn="just"/>
            <a:r>
              <a:rPr lang="en-US" b="0" i="0" dirty="0">
                <a:solidFill>
                  <a:srgbClr val="000000"/>
                </a:solidFill>
                <a:effectLst/>
                <a:latin typeface="Verdana" panose="020B0604030504040204" pitchFamily="34" charset="0"/>
              </a:rPr>
              <a:t>It is non-volatile, i.e. it retains data when power is switched off</a:t>
            </a:r>
          </a:p>
          <a:p>
            <a:pPr lvl="1" algn="just"/>
            <a:r>
              <a:rPr lang="en-US" b="0" i="0" dirty="0">
                <a:solidFill>
                  <a:srgbClr val="000000"/>
                </a:solidFill>
                <a:effectLst/>
                <a:latin typeface="Verdana" panose="020B0604030504040204" pitchFamily="34" charset="0"/>
              </a:rPr>
              <a:t>It is large capacities to the tune of terabytes</a:t>
            </a:r>
          </a:p>
          <a:p>
            <a:pPr lvl="1" algn="just"/>
            <a:r>
              <a:rPr lang="en-US" b="0" i="0" dirty="0">
                <a:solidFill>
                  <a:srgbClr val="000000"/>
                </a:solidFill>
                <a:effectLst/>
                <a:latin typeface="Verdana" panose="020B0604030504040204" pitchFamily="34" charset="0"/>
              </a:rPr>
              <a:t>It is cheaper as compared to primary memory</a:t>
            </a:r>
          </a:p>
          <a:p>
            <a:pPr marL="0" indent="0">
              <a:buNone/>
            </a:pPr>
            <a:endParaRPr lang="en-US" sz="2400" dirty="0"/>
          </a:p>
        </p:txBody>
      </p:sp>
      <p:sp>
        <p:nvSpPr>
          <p:cNvPr id="4" name="Date Placeholder 3">
            <a:extLst>
              <a:ext uri="{FF2B5EF4-FFF2-40B4-BE49-F238E27FC236}">
                <a16:creationId xmlns:a16="http://schemas.microsoft.com/office/drawing/2014/main" id="{FE7674BD-13F4-413F-8367-2F0D130084FA}"/>
              </a:ext>
            </a:extLst>
          </p:cNvPr>
          <p:cNvSpPr>
            <a:spLocks noGrp="1"/>
          </p:cNvSpPr>
          <p:nvPr>
            <p:ph type="dt" sz="half" idx="10"/>
          </p:nvPr>
        </p:nvSpPr>
        <p:spPr/>
        <p:txBody>
          <a:bodyPr/>
          <a:lstStyle/>
          <a:p>
            <a:fld id="{7EE13A80-01EA-44BA-BB3A-C7D69A2C8653}" type="datetime1">
              <a:rPr lang="en-US" smtClean="0"/>
              <a:t>10/28/2024</a:t>
            </a:fld>
            <a:endParaRPr lang="en-US"/>
          </a:p>
        </p:txBody>
      </p:sp>
      <p:sp>
        <p:nvSpPr>
          <p:cNvPr id="5" name="Footer Placeholder 4">
            <a:extLst>
              <a:ext uri="{FF2B5EF4-FFF2-40B4-BE49-F238E27FC236}">
                <a16:creationId xmlns:a16="http://schemas.microsoft.com/office/drawing/2014/main" id="{DA844047-E6C3-44E1-893D-F3481784A866}"/>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7A83C31A-B8CC-45F1-B9C3-29DECA0689B3}"/>
              </a:ext>
            </a:extLst>
          </p:cNvPr>
          <p:cNvSpPr>
            <a:spLocks noGrp="1"/>
          </p:cNvSpPr>
          <p:nvPr>
            <p:ph type="sldNum" sz="quarter" idx="12"/>
          </p:nvPr>
        </p:nvSpPr>
        <p:spPr/>
        <p:txBody>
          <a:bodyPr/>
          <a:lstStyle/>
          <a:p>
            <a:fld id="{25FACD85-A7AB-4675-BC77-970DBB3BF9B8}" type="slidenum">
              <a:rPr lang="en-US" smtClean="0"/>
              <a:t>38</a:t>
            </a:fld>
            <a:endParaRPr lang="en-US"/>
          </a:p>
        </p:txBody>
      </p:sp>
    </p:spTree>
    <p:extLst>
      <p:ext uri="{BB962C8B-B14F-4D97-AF65-F5344CB8AC3E}">
        <p14:creationId xmlns:p14="http://schemas.microsoft.com/office/powerpoint/2010/main" val="2677111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8794-04DC-456D-858F-CAC9194886A6}"/>
              </a:ext>
            </a:extLst>
          </p:cNvPr>
          <p:cNvSpPr>
            <a:spLocks noGrp="1"/>
          </p:cNvSpPr>
          <p:nvPr>
            <p:ph type="title"/>
          </p:nvPr>
        </p:nvSpPr>
        <p:spPr/>
        <p:txBody>
          <a:bodyPr/>
          <a:lstStyle/>
          <a:p>
            <a:r>
              <a:rPr lang="en-US" dirty="0"/>
              <a:t>Continue…</a:t>
            </a:r>
          </a:p>
        </p:txBody>
      </p:sp>
      <p:pic>
        <p:nvPicPr>
          <p:cNvPr id="8194" name="Picture 2" descr="Sony's new magnetic tape technology enables 185 TB cartridges">
            <a:extLst>
              <a:ext uri="{FF2B5EF4-FFF2-40B4-BE49-F238E27FC236}">
                <a16:creationId xmlns:a16="http://schemas.microsoft.com/office/drawing/2014/main" id="{BF0864F2-9A73-4556-8E1F-FB3BCC3AFA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64072" y="1774825"/>
            <a:ext cx="2949927" cy="19234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EEB7BE2-9BED-4F67-9962-81794CB6A8D8}"/>
              </a:ext>
            </a:extLst>
          </p:cNvPr>
          <p:cNvSpPr txBox="1"/>
          <p:nvPr/>
        </p:nvSpPr>
        <p:spPr>
          <a:xfrm>
            <a:off x="1647872" y="3859014"/>
            <a:ext cx="1767840" cy="369332"/>
          </a:xfrm>
          <a:prstGeom prst="rect">
            <a:avLst/>
          </a:prstGeom>
          <a:noFill/>
        </p:spPr>
        <p:txBody>
          <a:bodyPr wrap="square" rtlCol="0">
            <a:spAutoFit/>
          </a:bodyPr>
          <a:lstStyle/>
          <a:p>
            <a:r>
              <a:rPr lang="en-US" dirty="0"/>
              <a:t>Magnetic Tapes</a:t>
            </a:r>
          </a:p>
        </p:txBody>
      </p:sp>
      <p:pic>
        <p:nvPicPr>
          <p:cNvPr id="8196" name="Picture 4" descr="What Is Floppy Disk? Everything You Want to Know">
            <a:extLst>
              <a:ext uri="{FF2B5EF4-FFF2-40B4-BE49-F238E27FC236}">
                <a16:creationId xmlns:a16="http://schemas.microsoft.com/office/drawing/2014/main" id="{F72F868B-06E4-431A-BD4B-0CA5DE07E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00" y="1558673"/>
            <a:ext cx="2808288" cy="248500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4097803E-93A5-4994-B97A-393CCFCCE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1089" y="1768068"/>
            <a:ext cx="2630081" cy="18308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E1B25B-2004-42D2-9B2D-737D7D277762}"/>
              </a:ext>
            </a:extLst>
          </p:cNvPr>
          <p:cNvSpPr txBox="1"/>
          <p:nvPr/>
        </p:nvSpPr>
        <p:spPr>
          <a:xfrm>
            <a:off x="5756582" y="3882906"/>
            <a:ext cx="1477338" cy="369332"/>
          </a:xfrm>
          <a:prstGeom prst="rect">
            <a:avLst/>
          </a:prstGeom>
          <a:noFill/>
        </p:spPr>
        <p:txBody>
          <a:bodyPr wrap="square" rtlCol="0">
            <a:spAutoFit/>
          </a:bodyPr>
          <a:lstStyle/>
          <a:p>
            <a:r>
              <a:rPr lang="en-US" dirty="0"/>
              <a:t>Floppy Disk</a:t>
            </a:r>
          </a:p>
        </p:txBody>
      </p:sp>
      <p:sp>
        <p:nvSpPr>
          <p:cNvPr id="6" name="TextBox 5">
            <a:extLst>
              <a:ext uri="{FF2B5EF4-FFF2-40B4-BE49-F238E27FC236}">
                <a16:creationId xmlns:a16="http://schemas.microsoft.com/office/drawing/2014/main" id="{24B6F0DE-8C4C-44AC-ACDC-73C49D3A8452}"/>
              </a:ext>
            </a:extLst>
          </p:cNvPr>
          <p:cNvSpPr txBox="1"/>
          <p:nvPr/>
        </p:nvSpPr>
        <p:spPr>
          <a:xfrm>
            <a:off x="9235552" y="3859014"/>
            <a:ext cx="1270000" cy="369332"/>
          </a:xfrm>
          <a:prstGeom prst="rect">
            <a:avLst/>
          </a:prstGeom>
          <a:noFill/>
        </p:spPr>
        <p:txBody>
          <a:bodyPr wrap="square" rtlCol="0">
            <a:spAutoFit/>
          </a:bodyPr>
          <a:lstStyle/>
          <a:p>
            <a:r>
              <a:rPr lang="en-US" dirty="0"/>
              <a:t>Disk Packs</a:t>
            </a:r>
          </a:p>
        </p:txBody>
      </p:sp>
      <p:pic>
        <p:nvPicPr>
          <p:cNvPr id="8200" name="Picture 8" descr="Magnetic Disk Memory - GeeksforGeeks">
            <a:extLst>
              <a:ext uri="{FF2B5EF4-FFF2-40B4-BE49-F238E27FC236}">
                <a16:creationId xmlns:a16="http://schemas.microsoft.com/office/drawing/2014/main" id="{CE2CA3F6-253B-41A5-A321-40EA3E0179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4066" y="4293870"/>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B87538-1069-47D9-AAD1-824E8F1FE07A}"/>
              </a:ext>
            </a:extLst>
          </p:cNvPr>
          <p:cNvSpPr txBox="1"/>
          <p:nvPr/>
        </p:nvSpPr>
        <p:spPr>
          <a:xfrm>
            <a:off x="2702816" y="6329680"/>
            <a:ext cx="1554224" cy="369332"/>
          </a:xfrm>
          <a:prstGeom prst="rect">
            <a:avLst/>
          </a:prstGeom>
          <a:noFill/>
        </p:spPr>
        <p:txBody>
          <a:bodyPr wrap="square" rtlCol="0">
            <a:spAutoFit/>
          </a:bodyPr>
          <a:lstStyle/>
          <a:p>
            <a:r>
              <a:rPr lang="en-US" dirty="0"/>
              <a:t>Magnetic Disk</a:t>
            </a:r>
          </a:p>
        </p:txBody>
      </p:sp>
      <p:pic>
        <p:nvPicPr>
          <p:cNvPr id="8202" name="Picture 10" descr="What is compact disc (CD)? | Definition from TechTarget">
            <a:extLst>
              <a:ext uri="{FF2B5EF4-FFF2-40B4-BE49-F238E27FC236}">
                <a16:creationId xmlns:a16="http://schemas.microsoft.com/office/drawing/2014/main" id="{93FF90E0-FC14-4337-ABAA-14224BA4B8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4618" y="4485444"/>
            <a:ext cx="2439302" cy="16277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024231B-9146-4AD2-8662-AA633ABB4ABF}"/>
              </a:ext>
            </a:extLst>
          </p:cNvPr>
          <p:cNvSpPr txBox="1"/>
          <p:nvPr/>
        </p:nvSpPr>
        <p:spPr>
          <a:xfrm>
            <a:off x="5752178" y="6346415"/>
            <a:ext cx="524182" cy="369332"/>
          </a:xfrm>
          <a:prstGeom prst="rect">
            <a:avLst/>
          </a:prstGeom>
          <a:noFill/>
        </p:spPr>
        <p:txBody>
          <a:bodyPr wrap="square" rtlCol="0">
            <a:spAutoFit/>
          </a:bodyPr>
          <a:lstStyle/>
          <a:p>
            <a:r>
              <a:rPr lang="en-US" dirty="0"/>
              <a:t>CD</a:t>
            </a:r>
          </a:p>
        </p:txBody>
      </p:sp>
      <p:pic>
        <p:nvPicPr>
          <p:cNvPr id="8204" name="Picture 12" descr="Difference between BD-R, BD-RE, DVD-R, DVD+R">
            <a:extLst>
              <a:ext uri="{FF2B5EF4-FFF2-40B4-BE49-F238E27FC236}">
                <a16:creationId xmlns:a16="http://schemas.microsoft.com/office/drawing/2014/main" id="{9CC5235E-2759-47EB-8156-858C823523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89673" y="4423480"/>
            <a:ext cx="1761758" cy="17516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C2588B0-CDB4-46B3-A025-6CF9DB983794}"/>
              </a:ext>
            </a:extLst>
          </p:cNvPr>
          <p:cNvSpPr txBox="1"/>
          <p:nvPr/>
        </p:nvSpPr>
        <p:spPr>
          <a:xfrm>
            <a:off x="9630905" y="6329680"/>
            <a:ext cx="670448" cy="369332"/>
          </a:xfrm>
          <a:prstGeom prst="rect">
            <a:avLst/>
          </a:prstGeom>
          <a:noFill/>
        </p:spPr>
        <p:txBody>
          <a:bodyPr wrap="square" rtlCol="0">
            <a:spAutoFit/>
          </a:bodyPr>
          <a:lstStyle/>
          <a:p>
            <a:r>
              <a:rPr lang="en-US" dirty="0"/>
              <a:t>DVD</a:t>
            </a:r>
          </a:p>
        </p:txBody>
      </p:sp>
      <p:sp>
        <p:nvSpPr>
          <p:cNvPr id="3" name="Date Placeholder 2">
            <a:extLst>
              <a:ext uri="{FF2B5EF4-FFF2-40B4-BE49-F238E27FC236}">
                <a16:creationId xmlns:a16="http://schemas.microsoft.com/office/drawing/2014/main" id="{C6760140-3DC3-4DF6-BB83-041D2716EA08}"/>
              </a:ext>
            </a:extLst>
          </p:cNvPr>
          <p:cNvSpPr>
            <a:spLocks noGrp="1"/>
          </p:cNvSpPr>
          <p:nvPr>
            <p:ph type="dt" sz="half" idx="10"/>
          </p:nvPr>
        </p:nvSpPr>
        <p:spPr/>
        <p:txBody>
          <a:bodyPr/>
          <a:lstStyle/>
          <a:p>
            <a:fld id="{5D880992-70E8-4E7B-B9DF-16748FEED8D0}" type="datetime1">
              <a:rPr lang="en-US" smtClean="0"/>
              <a:t>10/28/2024</a:t>
            </a:fld>
            <a:endParaRPr lang="en-US"/>
          </a:p>
        </p:txBody>
      </p:sp>
      <p:sp>
        <p:nvSpPr>
          <p:cNvPr id="10" name="Footer Placeholder 9">
            <a:extLst>
              <a:ext uri="{FF2B5EF4-FFF2-40B4-BE49-F238E27FC236}">
                <a16:creationId xmlns:a16="http://schemas.microsoft.com/office/drawing/2014/main" id="{3E0E8C47-7E3F-43F4-B5F3-741BAED0E86E}"/>
              </a:ext>
            </a:extLst>
          </p:cNvPr>
          <p:cNvSpPr>
            <a:spLocks noGrp="1"/>
          </p:cNvSpPr>
          <p:nvPr>
            <p:ph type="ftr" sz="quarter" idx="11"/>
          </p:nvPr>
        </p:nvSpPr>
        <p:spPr/>
        <p:txBody>
          <a:bodyPr/>
          <a:lstStyle/>
          <a:p>
            <a:r>
              <a:rPr lang="en-US"/>
              <a:t>Nahidul Islam, Lecturer Dept. of CSE</a:t>
            </a:r>
          </a:p>
        </p:txBody>
      </p:sp>
      <p:sp>
        <p:nvSpPr>
          <p:cNvPr id="11" name="Slide Number Placeholder 10">
            <a:extLst>
              <a:ext uri="{FF2B5EF4-FFF2-40B4-BE49-F238E27FC236}">
                <a16:creationId xmlns:a16="http://schemas.microsoft.com/office/drawing/2014/main" id="{CB705281-D6AA-4A6A-82BD-6EDB14F0B120}"/>
              </a:ext>
            </a:extLst>
          </p:cNvPr>
          <p:cNvSpPr>
            <a:spLocks noGrp="1"/>
          </p:cNvSpPr>
          <p:nvPr>
            <p:ph type="sldNum" sz="quarter" idx="12"/>
          </p:nvPr>
        </p:nvSpPr>
        <p:spPr/>
        <p:txBody>
          <a:bodyPr/>
          <a:lstStyle/>
          <a:p>
            <a:fld id="{25FACD85-A7AB-4675-BC77-970DBB3BF9B8}" type="slidenum">
              <a:rPr lang="en-US" smtClean="0"/>
              <a:t>39</a:t>
            </a:fld>
            <a:endParaRPr lang="en-US"/>
          </a:p>
        </p:txBody>
      </p:sp>
    </p:spTree>
    <p:extLst>
      <p:ext uri="{BB962C8B-B14F-4D97-AF65-F5344CB8AC3E}">
        <p14:creationId xmlns:p14="http://schemas.microsoft.com/office/powerpoint/2010/main" val="4014756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8D17-BFF3-4651-BB62-3AA137DC518B}"/>
              </a:ext>
            </a:extLst>
          </p:cNvPr>
          <p:cNvSpPr>
            <a:spLocks noGrp="1"/>
          </p:cNvSpPr>
          <p:nvPr>
            <p:ph type="title"/>
          </p:nvPr>
        </p:nvSpPr>
        <p:spPr/>
        <p:txBody>
          <a:bodyPr/>
          <a:lstStyle/>
          <a:p>
            <a:r>
              <a:rPr lang="en-US" b="1" dirty="0"/>
              <a:t>Input Hardware</a:t>
            </a:r>
          </a:p>
        </p:txBody>
      </p:sp>
      <p:sp>
        <p:nvSpPr>
          <p:cNvPr id="3" name="Content Placeholder 2">
            <a:extLst>
              <a:ext uri="{FF2B5EF4-FFF2-40B4-BE49-F238E27FC236}">
                <a16:creationId xmlns:a16="http://schemas.microsoft.com/office/drawing/2014/main" id="{C9CA67FC-C172-4A9E-8AB1-E6D9A7E68E55}"/>
              </a:ext>
            </a:extLst>
          </p:cNvPr>
          <p:cNvSpPr>
            <a:spLocks noGrp="1"/>
          </p:cNvSpPr>
          <p:nvPr>
            <p:ph idx="1"/>
          </p:nvPr>
        </p:nvSpPr>
        <p:spPr/>
        <p:txBody>
          <a:bodyPr numCol="2">
            <a:normAutofit/>
          </a:bodyPr>
          <a:lstStyle/>
          <a:p>
            <a:pPr marL="0" indent="0" algn="just" eaLnBrk="1" hangingPunct="1">
              <a:buNone/>
            </a:pPr>
            <a:endParaRPr lang="en-US" sz="3200" dirty="0">
              <a:latin typeface="Arial" panose="020B0604020202020204" pitchFamily="34" charset="0"/>
              <a:cs typeface="Arial" panose="020B0604020202020204" pitchFamily="34" charset="0"/>
            </a:endParaRPr>
          </a:p>
          <a:p>
            <a:pPr marL="0" indent="0" algn="just" eaLnBrk="1" hangingPunct="1">
              <a:buNone/>
            </a:pPr>
            <a:r>
              <a:rPr lang="en-US" sz="3200" dirty="0">
                <a:latin typeface="Arial" panose="020B0604020202020204" pitchFamily="34" charset="0"/>
                <a:cs typeface="Arial" panose="020B0604020202020204" pitchFamily="34" charset="0"/>
              </a:rPr>
              <a:t>An input device is a </a:t>
            </a:r>
            <a:r>
              <a:rPr lang="en-US" sz="3200" dirty="0">
                <a:solidFill>
                  <a:srgbClr val="FF0000"/>
                </a:solidFill>
                <a:latin typeface="Arial" panose="020B0604020202020204" pitchFamily="34" charset="0"/>
                <a:cs typeface="Arial" panose="020B0604020202020204" pitchFamily="34" charset="0"/>
              </a:rPr>
              <a:t>peripheral device </a:t>
            </a:r>
            <a:r>
              <a:rPr lang="en-US" sz="3200" dirty="0">
                <a:latin typeface="Arial" panose="020B0604020202020204" pitchFamily="34" charset="0"/>
                <a:cs typeface="Arial" panose="020B0604020202020204" pitchFamily="34" charset="0"/>
              </a:rPr>
              <a:t>which is used to collect data and convert it into a suitable form for next processing.</a:t>
            </a:r>
          </a:p>
          <a:p>
            <a:pPr marL="0" indent="0" algn="just" eaLnBrk="1" hangingPunct="1">
              <a:buNone/>
            </a:pPr>
            <a:endParaRPr lang="en-US" sz="3200" dirty="0">
              <a:latin typeface="Arial" panose="020B0604020202020204" pitchFamily="34" charset="0"/>
              <a:cs typeface="Arial" panose="020B0604020202020204" pitchFamily="34" charset="0"/>
            </a:endParaRPr>
          </a:p>
          <a:p>
            <a:pPr marL="0" indent="0" algn="just" eaLnBrk="1" hangingPunct="1">
              <a:buNone/>
            </a:pPr>
            <a:endParaRPr lang="en-US" sz="3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2E007A5-727C-49A7-A874-A164629DB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25625"/>
            <a:ext cx="5665779" cy="3772227"/>
          </a:xfrm>
          <a:prstGeom prst="rect">
            <a:avLst/>
          </a:prstGeom>
        </p:spPr>
      </p:pic>
      <p:sp>
        <p:nvSpPr>
          <p:cNvPr id="4" name="Date Placeholder 3">
            <a:extLst>
              <a:ext uri="{FF2B5EF4-FFF2-40B4-BE49-F238E27FC236}">
                <a16:creationId xmlns:a16="http://schemas.microsoft.com/office/drawing/2014/main" id="{AC5AF473-5061-4486-A0AE-176D7741D8F2}"/>
              </a:ext>
            </a:extLst>
          </p:cNvPr>
          <p:cNvSpPr>
            <a:spLocks noGrp="1"/>
          </p:cNvSpPr>
          <p:nvPr>
            <p:ph type="dt" sz="half" idx="10"/>
          </p:nvPr>
        </p:nvSpPr>
        <p:spPr/>
        <p:txBody>
          <a:bodyPr/>
          <a:lstStyle/>
          <a:p>
            <a:fld id="{0D882F63-A3D6-4024-AB8F-9441D64C30E5}" type="datetime1">
              <a:rPr lang="en-US" smtClean="0"/>
              <a:t>10/28/2024</a:t>
            </a:fld>
            <a:endParaRPr lang="en-US"/>
          </a:p>
        </p:txBody>
      </p:sp>
      <p:sp>
        <p:nvSpPr>
          <p:cNvPr id="5" name="Footer Placeholder 4">
            <a:extLst>
              <a:ext uri="{FF2B5EF4-FFF2-40B4-BE49-F238E27FC236}">
                <a16:creationId xmlns:a16="http://schemas.microsoft.com/office/drawing/2014/main" id="{28960BD8-D741-437A-A49B-A7BC226DF409}"/>
              </a:ext>
            </a:extLst>
          </p:cNvPr>
          <p:cNvSpPr>
            <a:spLocks noGrp="1"/>
          </p:cNvSpPr>
          <p:nvPr>
            <p:ph type="ftr" sz="quarter" idx="11"/>
          </p:nvPr>
        </p:nvSpPr>
        <p:spPr/>
        <p:txBody>
          <a:bodyPr/>
          <a:lstStyle/>
          <a:p>
            <a:r>
              <a:rPr lang="en-US"/>
              <a:t>Nahidul Islam, Lecturer Dept. of CSE</a:t>
            </a:r>
          </a:p>
        </p:txBody>
      </p:sp>
      <p:sp>
        <p:nvSpPr>
          <p:cNvPr id="7" name="Slide Number Placeholder 6">
            <a:extLst>
              <a:ext uri="{FF2B5EF4-FFF2-40B4-BE49-F238E27FC236}">
                <a16:creationId xmlns:a16="http://schemas.microsoft.com/office/drawing/2014/main" id="{58BEA775-7CDD-4EBC-8645-29D9CBB2D65D}"/>
              </a:ext>
            </a:extLst>
          </p:cNvPr>
          <p:cNvSpPr>
            <a:spLocks noGrp="1"/>
          </p:cNvSpPr>
          <p:nvPr>
            <p:ph type="sldNum" sz="quarter" idx="12"/>
          </p:nvPr>
        </p:nvSpPr>
        <p:spPr/>
        <p:txBody>
          <a:bodyPr/>
          <a:lstStyle/>
          <a:p>
            <a:fld id="{25FACD85-A7AB-4675-BC77-970DBB3BF9B8}" type="slidenum">
              <a:rPr lang="en-US" smtClean="0"/>
              <a:t>4</a:t>
            </a:fld>
            <a:endParaRPr lang="en-US"/>
          </a:p>
        </p:txBody>
      </p:sp>
    </p:spTree>
    <p:extLst>
      <p:ext uri="{BB962C8B-B14F-4D97-AF65-F5344CB8AC3E}">
        <p14:creationId xmlns:p14="http://schemas.microsoft.com/office/powerpoint/2010/main" val="2303356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BD716-63AB-4FAB-9DD6-2F2B2F17D103}"/>
              </a:ext>
            </a:extLst>
          </p:cNvPr>
          <p:cNvSpPr>
            <a:spLocks noGrp="1"/>
          </p:cNvSpPr>
          <p:nvPr>
            <p:ph type="title"/>
          </p:nvPr>
        </p:nvSpPr>
        <p:spPr/>
        <p:txBody>
          <a:bodyPr/>
          <a:lstStyle/>
          <a:p>
            <a:r>
              <a:rPr lang="en-US" b="1" dirty="0"/>
              <a:t>Hard Disk</a:t>
            </a:r>
          </a:p>
        </p:txBody>
      </p:sp>
      <p:pic>
        <p:nvPicPr>
          <p:cNvPr id="9220" name="Picture 4" descr="How hard disk drive work? How are data accessed by an OS? | by Ishan Rijal  | Medium">
            <a:extLst>
              <a:ext uri="{FF2B5EF4-FFF2-40B4-BE49-F238E27FC236}">
                <a16:creationId xmlns:a16="http://schemas.microsoft.com/office/drawing/2014/main" id="{B0644815-F649-477E-B322-7E178A544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8242" y="1690688"/>
            <a:ext cx="3943348" cy="2893496"/>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0">
            <a:extLst>
              <a:ext uri="{FF2B5EF4-FFF2-40B4-BE49-F238E27FC236}">
                <a16:creationId xmlns:a16="http://schemas.microsoft.com/office/drawing/2014/main" id="{3189631C-7F51-414A-AEF3-4D3468E03CE5}"/>
              </a:ext>
            </a:extLst>
          </p:cNvPr>
          <p:cNvSpPr txBox="1">
            <a:spLocks noGrp="1"/>
          </p:cNvSpPr>
          <p:nvPr>
            <p:ph idx="1"/>
          </p:nvPr>
        </p:nvSpPr>
        <p:spPr>
          <a:xfrm>
            <a:off x="838200" y="1825625"/>
            <a:ext cx="6670042" cy="2225225"/>
          </a:xfrm>
          <a:prstGeom prst="rect">
            <a:avLst/>
          </a:prstGeom>
          <a:noFill/>
        </p:spPr>
        <p:txBody>
          <a:bodyPr wrap="square" numCol="1">
            <a:spAutoFit/>
          </a:bodyPr>
          <a:lstStyle/>
          <a:p>
            <a:pPr marL="0" indent="0" algn="just">
              <a:buNone/>
            </a:pPr>
            <a:r>
              <a:rPr lang="en-US" sz="2200" b="0" i="0" dirty="0">
                <a:effectLst/>
              </a:rPr>
              <a:t>An HDD has two main functions: storing data and providing space for the computer's operating system and applications. Data is stored on the disk platters in concentric circles called tracks. The tracks are divided into sectors, each of which can hold a certain amount of data. The </a:t>
            </a:r>
            <a:r>
              <a:rPr lang="en-US" sz="2200" b="0" i="0" dirty="0" err="1">
                <a:effectLst/>
              </a:rPr>
              <a:t>readwrite</a:t>
            </a:r>
            <a:r>
              <a:rPr lang="en-US" sz="2200" b="0" i="0" dirty="0">
                <a:effectLst/>
              </a:rPr>
              <a:t> heads move across the track and read or write data as the disk rotates past them.</a:t>
            </a:r>
            <a:endParaRPr lang="en-US" sz="2200" dirty="0"/>
          </a:p>
        </p:txBody>
      </p:sp>
      <p:sp>
        <p:nvSpPr>
          <p:cNvPr id="3" name="Date Placeholder 2">
            <a:extLst>
              <a:ext uri="{FF2B5EF4-FFF2-40B4-BE49-F238E27FC236}">
                <a16:creationId xmlns:a16="http://schemas.microsoft.com/office/drawing/2014/main" id="{04A1F57C-91EC-4C88-8297-FFAF3F541133}"/>
              </a:ext>
            </a:extLst>
          </p:cNvPr>
          <p:cNvSpPr>
            <a:spLocks noGrp="1"/>
          </p:cNvSpPr>
          <p:nvPr>
            <p:ph type="dt" sz="half" idx="10"/>
          </p:nvPr>
        </p:nvSpPr>
        <p:spPr/>
        <p:txBody>
          <a:bodyPr/>
          <a:lstStyle/>
          <a:p>
            <a:fld id="{52366B2C-C3A9-45B4-B442-6E1A6194BD0C}" type="datetime1">
              <a:rPr lang="en-US" smtClean="0"/>
              <a:t>10/28/2024</a:t>
            </a:fld>
            <a:endParaRPr lang="en-US"/>
          </a:p>
        </p:txBody>
      </p:sp>
      <p:sp>
        <p:nvSpPr>
          <p:cNvPr id="4" name="Footer Placeholder 3">
            <a:extLst>
              <a:ext uri="{FF2B5EF4-FFF2-40B4-BE49-F238E27FC236}">
                <a16:creationId xmlns:a16="http://schemas.microsoft.com/office/drawing/2014/main" id="{973F21D0-E65F-4505-9B90-B279A967BB83}"/>
              </a:ext>
            </a:extLst>
          </p:cNvPr>
          <p:cNvSpPr>
            <a:spLocks noGrp="1"/>
          </p:cNvSpPr>
          <p:nvPr>
            <p:ph type="ftr" sz="quarter" idx="11"/>
          </p:nvPr>
        </p:nvSpPr>
        <p:spPr/>
        <p:txBody>
          <a:bodyPr/>
          <a:lstStyle/>
          <a:p>
            <a:r>
              <a:rPr lang="en-US"/>
              <a:t>Nahidul Islam, Lecturer Dept. of CSE</a:t>
            </a:r>
          </a:p>
        </p:txBody>
      </p:sp>
      <p:sp>
        <p:nvSpPr>
          <p:cNvPr id="5" name="Slide Number Placeholder 4">
            <a:extLst>
              <a:ext uri="{FF2B5EF4-FFF2-40B4-BE49-F238E27FC236}">
                <a16:creationId xmlns:a16="http://schemas.microsoft.com/office/drawing/2014/main" id="{DABCB897-8F44-4FA4-937E-E6785572830C}"/>
              </a:ext>
            </a:extLst>
          </p:cNvPr>
          <p:cNvSpPr>
            <a:spLocks noGrp="1"/>
          </p:cNvSpPr>
          <p:nvPr>
            <p:ph type="sldNum" sz="quarter" idx="12"/>
          </p:nvPr>
        </p:nvSpPr>
        <p:spPr/>
        <p:txBody>
          <a:bodyPr/>
          <a:lstStyle/>
          <a:p>
            <a:fld id="{25FACD85-A7AB-4675-BC77-970DBB3BF9B8}" type="slidenum">
              <a:rPr lang="en-US" smtClean="0"/>
              <a:t>40</a:t>
            </a:fld>
            <a:endParaRPr lang="en-US"/>
          </a:p>
        </p:txBody>
      </p:sp>
    </p:spTree>
    <p:extLst>
      <p:ext uri="{BB962C8B-B14F-4D97-AF65-F5344CB8AC3E}">
        <p14:creationId xmlns:p14="http://schemas.microsoft.com/office/powerpoint/2010/main" val="2663386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138E-CD23-48B4-BC53-26EB7A06B73D}"/>
              </a:ext>
            </a:extLst>
          </p:cNvPr>
          <p:cNvSpPr>
            <a:spLocks noGrp="1"/>
          </p:cNvSpPr>
          <p:nvPr>
            <p:ph type="title"/>
          </p:nvPr>
        </p:nvSpPr>
        <p:spPr/>
        <p:txBody>
          <a:bodyPr/>
          <a:lstStyle/>
          <a:p>
            <a:r>
              <a:rPr lang="en-US" b="1" dirty="0"/>
              <a:t>Optical Disk</a:t>
            </a:r>
          </a:p>
        </p:txBody>
      </p:sp>
      <p:sp>
        <p:nvSpPr>
          <p:cNvPr id="3" name="Content Placeholder 2">
            <a:extLst>
              <a:ext uri="{FF2B5EF4-FFF2-40B4-BE49-F238E27FC236}">
                <a16:creationId xmlns:a16="http://schemas.microsoft.com/office/drawing/2014/main" id="{EFE7ECB2-B4C4-4598-8946-0DCA5858F870}"/>
              </a:ext>
            </a:extLst>
          </p:cNvPr>
          <p:cNvSpPr>
            <a:spLocks noGrp="1"/>
          </p:cNvSpPr>
          <p:nvPr>
            <p:ph idx="1"/>
          </p:nvPr>
        </p:nvSpPr>
        <p:spPr>
          <a:xfrm>
            <a:off x="838200" y="1825625"/>
            <a:ext cx="5471160" cy="4351338"/>
          </a:xfrm>
        </p:spPr>
        <p:txBody>
          <a:bodyPr>
            <a:normAutofit/>
          </a:bodyPr>
          <a:lstStyle/>
          <a:p>
            <a:pPr marL="0" indent="0" algn="just">
              <a:buNone/>
            </a:pPr>
            <a:r>
              <a:rPr lang="en-US" sz="2400" b="0" i="0" dirty="0">
                <a:effectLst/>
              </a:rPr>
              <a:t>Optical Disk is a storage medium that relies on laser technology to read and write data, in shape, it is a flat circular disk which is made up of polycarbonate or a similar material with a very shiny reflective layer on the surface. </a:t>
            </a:r>
            <a:r>
              <a:rPr lang="en-US" sz="2400" dirty="0"/>
              <a:t>T</a:t>
            </a:r>
            <a:r>
              <a:rPr lang="en-US" sz="2400" b="0" i="0" dirty="0">
                <a:effectLst/>
              </a:rPr>
              <a:t>hey are mainly used for sharing, storing and backup Data.</a:t>
            </a:r>
          </a:p>
          <a:p>
            <a:pPr marL="0" indent="0" algn="just">
              <a:buNone/>
            </a:pPr>
            <a:endParaRPr lang="en-US" sz="2400" dirty="0"/>
          </a:p>
          <a:p>
            <a:pPr marL="0" indent="0" algn="just">
              <a:buNone/>
            </a:pPr>
            <a:r>
              <a:rPr lang="en-US" sz="2400" dirty="0"/>
              <a:t>Example: CD(Compact Disk), DVD(Digital Versatile Disk) </a:t>
            </a:r>
          </a:p>
        </p:txBody>
      </p:sp>
      <p:pic>
        <p:nvPicPr>
          <p:cNvPr id="1026" name="Picture 2" descr="Optical Drive Definition, Types &amp; Function - Lesson | Study.com">
            <a:extLst>
              <a:ext uri="{FF2B5EF4-FFF2-40B4-BE49-F238E27FC236}">
                <a16:creationId xmlns:a16="http://schemas.microsoft.com/office/drawing/2014/main" id="{2AEF1711-5537-40E8-98FA-7562F9AAA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8068" y="2778094"/>
            <a:ext cx="4753780" cy="144311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A14AF62F-B9AB-4E49-9D46-7C0EC4087630}"/>
              </a:ext>
            </a:extLst>
          </p:cNvPr>
          <p:cNvSpPr>
            <a:spLocks noGrp="1"/>
          </p:cNvSpPr>
          <p:nvPr>
            <p:ph type="dt" sz="half" idx="10"/>
          </p:nvPr>
        </p:nvSpPr>
        <p:spPr/>
        <p:txBody>
          <a:bodyPr/>
          <a:lstStyle/>
          <a:p>
            <a:fld id="{25B2AE5E-B1EC-416F-85C0-B2156507B0DB}" type="datetime1">
              <a:rPr lang="en-US" smtClean="0"/>
              <a:t>10/28/2024</a:t>
            </a:fld>
            <a:endParaRPr lang="en-US"/>
          </a:p>
        </p:txBody>
      </p:sp>
      <p:sp>
        <p:nvSpPr>
          <p:cNvPr id="5" name="Footer Placeholder 4">
            <a:extLst>
              <a:ext uri="{FF2B5EF4-FFF2-40B4-BE49-F238E27FC236}">
                <a16:creationId xmlns:a16="http://schemas.microsoft.com/office/drawing/2014/main" id="{858E3BE6-382E-4948-AC57-D39E4CC8B86C}"/>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4CF7C01A-33B5-4C96-95F8-BE3E1CA56AEA}"/>
              </a:ext>
            </a:extLst>
          </p:cNvPr>
          <p:cNvSpPr>
            <a:spLocks noGrp="1"/>
          </p:cNvSpPr>
          <p:nvPr>
            <p:ph type="sldNum" sz="quarter" idx="12"/>
          </p:nvPr>
        </p:nvSpPr>
        <p:spPr/>
        <p:txBody>
          <a:bodyPr/>
          <a:lstStyle/>
          <a:p>
            <a:fld id="{25FACD85-A7AB-4675-BC77-970DBB3BF9B8}" type="slidenum">
              <a:rPr lang="en-US" smtClean="0"/>
              <a:t>41</a:t>
            </a:fld>
            <a:endParaRPr lang="en-US"/>
          </a:p>
        </p:txBody>
      </p:sp>
    </p:spTree>
    <p:extLst>
      <p:ext uri="{BB962C8B-B14F-4D97-AF65-F5344CB8AC3E}">
        <p14:creationId xmlns:p14="http://schemas.microsoft.com/office/powerpoint/2010/main" val="3926867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7B77E-5603-49A8-8398-7CBE2D956C45}"/>
              </a:ext>
            </a:extLst>
          </p:cNvPr>
          <p:cNvSpPr>
            <a:spLocks noGrp="1"/>
          </p:cNvSpPr>
          <p:nvPr>
            <p:ph type="title"/>
          </p:nvPr>
        </p:nvSpPr>
        <p:spPr/>
        <p:txBody>
          <a:bodyPr/>
          <a:lstStyle/>
          <a:p>
            <a:r>
              <a:rPr lang="en-US" b="1" dirty="0"/>
              <a:t>Flash Memory</a:t>
            </a:r>
          </a:p>
        </p:txBody>
      </p:sp>
      <p:pic>
        <p:nvPicPr>
          <p:cNvPr id="2050" name="Picture 2" descr="Flash storage: A cheat sheet | TechRepublic">
            <a:extLst>
              <a:ext uri="{FF2B5EF4-FFF2-40B4-BE49-F238E27FC236}">
                <a16:creationId xmlns:a16="http://schemas.microsoft.com/office/drawing/2014/main" id="{1076D781-39B2-463E-BF0D-F1BAC24581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70682" y="2595988"/>
            <a:ext cx="3383118" cy="2255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318BF65-240E-4657-BAD6-3375BBFC1F04}"/>
              </a:ext>
            </a:extLst>
          </p:cNvPr>
          <p:cNvSpPr txBox="1"/>
          <p:nvPr/>
        </p:nvSpPr>
        <p:spPr>
          <a:xfrm>
            <a:off x="1174105" y="2292533"/>
            <a:ext cx="6094428" cy="2862322"/>
          </a:xfrm>
          <a:prstGeom prst="rect">
            <a:avLst/>
          </a:prstGeom>
          <a:noFill/>
        </p:spPr>
        <p:txBody>
          <a:bodyPr wrap="square">
            <a:spAutoFit/>
          </a:bodyPr>
          <a:lstStyle/>
          <a:p>
            <a:pPr algn="just"/>
            <a:r>
              <a:rPr lang="en-US" sz="2000" b="0" i="0" dirty="0">
                <a:solidFill>
                  <a:srgbClr val="273239"/>
                </a:solidFill>
                <a:effectLst/>
              </a:rPr>
              <a:t>Flash memory is secondary memory and so it is not volatile which means it persists the data even if there is not an electrical supply provided. This flash memory works on the principle of EEPROM. EEPROM stands for Electrical Erasable Programmable Read-Only Memory. ROM operation can only one time write and many times read and we can’t erase it. But Flash Memory can be erased multiple times and update the data or program integrated into it.</a:t>
            </a:r>
            <a:endParaRPr lang="en-US" sz="2000" dirty="0"/>
          </a:p>
        </p:txBody>
      </p:sp>
      <p:sp>
        <p:nvSpPr>
          <p:cNvPr id="3" name="Date Placeholder 2">
            <a:extLst>
              <a:ext uri="{FF2B5EF4-FFF2-40B4-BE49-F238E27FC236}">
                <a16:creationId xmlns:a16="http://schemas.microsoft.com/office/drawing/2014/main" id="{C3EC6DE6-2E9C-48F4-9307-59A48D415A9F}"/>
              </a:ext>
            </a:extLst>
          </p:cNvPr>
          <p:cNvSpPr>
            <a:spLocks noGrp="1"/>
          </p:cNvSpPr>
          <p:nvPr>
            <p:ph type="dt" sz="half" idx="10"/>
          </p:nvPr>
        </p:nvSpPr>
        <p:spPr/>
        <p:txBody>
          <a:bodyPr/>
          <a:lstStyle/>
          <a:p>
            <a:fld id="{7BBCDF77-1A4E-4C8A-BCB8-82C32B298A17}" type="datetime1">
              <a:rPr lang="en-US" smtClean="0"/>
              <a:t>10/28/2024</a:t>
            </a:fld>
            <a:endParaRPr lang="en-US"/>
          </a:p>
        </p:txBody>
      </p:sp>
      <p:sp>
        <p:nvSpPr>
          <p:cNvPr id="4" name="Footer Placeholder 3">
            <a:extLst>
              <a:ext uri="{FF2B5EF4-FFF2-40B4-BE49-F238E27FC236}">
                <a16:creationId xmlns:a16="http://schemas.microsoft.com/office/drawing/2014/main" id="{1F7808CA-EB26-48C3-AE06-DA70D84E97CC}"/>
              </a:ext>
            </a:extLst>
          </p:cNvPr>
          <p:cNvSpPr>
            <a:spLocks noGrp="1"/>
          </p:cNvSpPr>
          <p:nvPr>
            <p:ph type="ftr" sz="quarter" idx="11"/>
          </p:nvPr>
        </p:nvSpPr>
        <p:spPr/>
        <p:txBody>
          <a:bodyPr/>
          <a:lstStyle/>
          <a:p>
            <a:r>
              <a:rPr lang="en-US"/>
              <a:t>Nahidul Islam, Lecturer Dept. of CSE</a:t>
            </a:r>
          </a:p>
        </p:txBody>
      </p:sp>
      <p:sp>
        <p:nvSpPr>
          <p:cNvPr id="5" name="Slide Number Placeholder 4">
            <a:extLst>
              <a:ext uri="{FF2B5EF4-FFF2-40B4-BE49-F238E27FC236}">
                <a16:creationId xmlns:a16="http://schemas.microsoft.com/office/drawing/2014/main" id="{FD6FDDF8-7712-405D-B6BB-04A3DE99E51F}"/>
              </a:ext>
            </a:extLst>
          </p:cNvPr>
          <p:cNvSpPr>
            <a:spLocks noGrp="1"/>
          </p:cNvSpPr>
          <p:nvPr>
            <p:ph type="sldNum" sz="quarter" idx="12"/>
          </p:nvPr>
        </p:nvSpPr>
        <p:spPr/>
        <p:txBody>
          <a:bodyPr/>
          <a:lstStyle/>
          <a:p>
            <a:fld id="{25FACD85-A7AB-4675-BC77-970DBB3BF9B8}" type="slidenum">
              <a:rPr lang="en-US" smtClean="0"/>
              <a:t>42</a:t>
            </a:fld>
            <a:endParaRPr lang="en-US"/>
          </a:p>
        </p:txBody>
      </p:sp>
    </p:spTree>
    <p:extLst>
      <p:ext uri="{BB962C8B-B14F-4D97-AF65-F5344CB8AC3E}">
        <p14:creationId xmlns:p14="http://schemas.microsoft.com/office/powerpoint/2010/main" val="4022665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BBB9-7C35-4449-92C8-643DD4B5A607}"/>
              </a:ext>
            </a:extLst>
          </p:cNvPr>
          <p:cNvSpPr>
            <a:spLocks noGrp="1"/>
          </p:cNvSpPr>
          <p:nvPr>
            <p:ph type="title"/>
          </p:nvPr>
        </p:nvSpPr>
        <p:spPr/>
        <p:txBody>
          <a:bodyPr/>
          <a:lstStyle/>
          <a:p>
            <a:r>
              <a:rPr lang="en-US" b="1" dirty="0"/>
              <a:t>Virtual Memory</a:t>
            </a:r>
          </a:p>
        </p:txBody>
      </p:sp>
      <p:sp>
        <p:nvSpPr>
          <p:cNvPr id="3" name="Content Placeholder 2">
            <a:extLst>
              <a:ext uri="{FF2B5EF4-FFF2-40B4-BE49-F238E27FC236}">
                <a16:creationId xmlns:a16="http://schemas.microsoft.com/office/drawing/2014/main" id="{68C70308-0A5C-46E0-9DE9-494417FC93B7}"/>
              </a:ext>
            </a:extLst>
          </p:cNvPr>
          <p:cNvSpPr>
            <a:spLocks noGrp="1"/>
          </p:cNvSpPr>
          <p:nvPr>
            <p:ph idx="1"/>
          </p:nvPr>
        </p:nvSpPr>
        <p:spPr>
          <a:xfrm>
            <a:off x="838200" y="1825625"/>
            <a:ext cx="6524134" cy="4351338"/>
          </a:xfrm>
        </p:spPr>
        <p:txBody>
          <a:bodyPr>
            <a:normAutofit fontScale="85000" lnSpcReduction="20000"/>
          </a:bodyPr>
          <a:lstStyle/>
          <a:p>
            <a:pPr algn="just"/>
            <a:r>
              <a:rPr lang="en-US" b="0" i="0" dirty="0">
                <a:solidFill>
                  <a:srgbClr val="2B2A29"/>
                </a:solidFill>
                <a:effectLst/>
              </a:rPr>
              <a:t>Virtual Memory is a storage scheme that provides user an illusion of having a very big main memory. This is done by treating a part of secondary memory as the main memory.</a:t>
            </a:r>
          </a:p>
          <a:p>
            <a:pPr algn="just"/>
            <a:r>
              <a:rPr lang="en-US" b="0" i="0" dirty="0">
                <a:solidFill>
                  <a:srgbClr val="2B2A29"/>
                </a:solidFill>
                <a:effectLst/>
              </a:rPr>
              <a:t>In this scheme, User can load the bigger size processes than the available main memory by having the illusion that the memory is available to load the process.</a:t>
            </a:r>
          </a:p>
          <a:p>
            <a:pPr algn="just"/>
            <a:r>
              <a:rPr lang="en-US" b="0" i="0" dirty="0">
                <a:solidFill>
                  <a:srgbClr val="2B2A29"/>
                </a:solidFill>
                <a:effectLst/>
              </a:rPr>
              <a:t>Instead of loading one big process in the main memory, the Operating System loads the different parts of more than one process in the main memory.</a:t>
            </a:r>
          </a:p>
          <a:p>
            <a:pPr algn="just"/>
            <a:r>
              <a:rPr lang="en-US" b="0" i="0" dirty="0">
                <a:solidFill>
                  <a:srgbClr val="2B2A29"/>
                </a:solidFill>
                <a:effectLst/>
              </a:rPr>
              <a:t>By doing this, the degree of multiprogramming will be increased and therefore, the CPU utilization will also be increased.</a:t>
            </a:r>
          </a:p>
          <a:p>
            <a:pPr marL="0" indent="0">
              <a:buNone/>
            </a:pPr>
            <a:endParaRPr lang="en-US" dirty="0"/>
          </a:p>
        </p:txBody>
      </p:sp>
      <p:pic>
        <p:nvPicPr>
          <p:cNvPr id="3074" name="Picture 2" descr="Operating Systems: Virtual Memory">
            <a:extLst>
              <a:ext uri="{FF2B5EF4-FFF2-40B4-BE49-F238E27FC236}">
                <a16:creationId xmlns:a16="http://schemas.microsoft.com/office/drawing/2014/main" id="{6AC16436-98A7-449C-802F-34F5FFED2C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7633" y="2139884"/>
            <a:ext cx="3851456" cy="307380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C6CA5F5-03C4-46A5-8A42-6276D3D12919}"/>
              </a:ext>
            </a:extLst>
          </p:cNvPr>
          <p:cNvSpPr>
            <a:spLocks noGrp="1"/>
          </p:cNvSpPr>
          <p:nvPr>
            <p:ph type="dt" sz="half" idx="10"/>
          </p:nvPr>
        </p:nvSpPr>
        <p:spPr/>
        <p:txBody>
          <a:bodyPr/>
          <a:lstStyle/>
          <a:p>
            <a:fld id="{952F76A6-FD16-41EB-9CA1-9BC54213C7D2}" type="datetime1">
              <a:rPr lang="en-US" smtClean="0"/>
              <a:t>10/28/2024</a:t>
            </a:fld>
            <a:endParaRPr lang="en-US"/>
          </a:p>
        </p:txBody>
      </p:sp>
      <p:sp>
        <p:nvSpPr>
          <p:cNvPr id="5" name="Footer Placeholder 4">
            <a:extLst>
              <a:ext uri="{FF2B5EF4-FFF2-40B4-BE49-F238E27FC236}">
                <a16:creationId xmlns:a16="http://schemas.microsoft.com/office/drawing/2014/main" id="{7A76707C-0C89-4230-A6DD-C81BA5C5D992}"/>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4EDBB7C9-7DFF-40AE-A40B-6176379EF33B}"/>
              </a:ext>
            </a:extLst>
          </p:cNvPr>
          <p:cNvSpPr>
            <a:spLocks noGrp="1"/>
          </p:cNvSpPr>
          <p:nvPr>
            <p:ph type="sldNum" sz="quarter" idx="12"/>
          </p:nvPr>
        </p:nvSpPr>
        <p:spPr/>
        <p:txBody>
          <a:bodyPr/>
          <a:lstStyle/>
          <a:p>
            <a:fld id="{25FACD85-A7AB-4675-BC77-970DBB3BF9B8}" type="slidenum">
              <a:rPr lang="en-US" smtClean="0"/>
              <a:t>43</a:t>
            </a:fld>
            <a:endParaRPr lang="en-US"/>
          </a:p>
        </p:txBody>
      </p:sp>
    </p:spTree>
    <p:extLst>
      <p:ext uri="{BB962C8B-B14F-4D97-AF65-F5344CB8AC3E}">
        <p14:creationId xmlns:p14="http://schemas.microsoft.com/office/powerpoint/2010/main" val="4011642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1B3D-BF90-431F-9DAB-CD4EF6F75F79}"/>
              </a:ext>
            </a:extLst>
          </p:cNvPr>
          <p:cNvSpPr>
            <a:spLocks noGrp="1"/>
          </p:cNvSpPr>
          <p:nvPr>
            <p:ph type="title"/>
          </p:nvPr>
        </p:nvSpPr>
        <p:spPr/>
        <p:txBody>
          <a:bodyPr/>
          <a:lstStyle/>
          <a:p>
            <a:r>
              <a:rPr lang="en-US" b="1" dirty="0"/>
              <a:t>Cache</a:t>
            </a:r>
          </a:p>
        </p:txBody>
      </p:sp>
      <p:pic>
        <p:nvPicPr>
          <p:cNvPr id="4098" name="Picture 2" descr="Cache Memory | Computer Architecture">
            <a:extLst>
              <a:ext uri="{FF2B5EF4-FFF2-40B4-BE49-F238E27FC236}">
                <a16:creationId xmlns:a16="http://schemas.microsoft.com/office/drawing/2014/main" id="{19F28316-E9C9-4AC5-9B69-878B225205D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47554" y="3205113"/>
            <a:ext cx="4406245" cy="19484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460399-F8F3-4BD1-B802-294AC5709981}"/>
              </a:ext>
            </a:extLst>
          </p:cNvPr>
          <p:cNvSpPr txBox="1"/>
          <p:nvPr/>
        </p:nvSpPr>
        <p:spPr>
          <a:xfrm>
            <a:off x="501872" y="2568254"/>
            <a:ext cx="6094428" cy="2862322"/>
          </a:xfrm>
          <a:prstGeom prst="rect">
            <a:avLst/>
          </a:prstGeom>
          <a:noFill/>
        </p:spPr>
        <p:txBody>
          <a:bodyPr wrap="square">
            <a:spAutoFit/>
          </a:bodyPr>
          <a:lstStyle/>
          <a:p>
            <a:pPr algn="just" fontAlgn="base">
              <a:buFont typeface="Arial" panose="020B0604020202020204" pitchFamily="34" charset="0"/>
              <a:buChar char="•"/>
            </a:pPr>
            <a:r>
              <a:rPr lang="en-US" sz="2000" b="0" i="0" dirty="0">
                <a:effectLst/>
              </a:rPr>
              <a:t> Cache memory is an extremely fast memory type that acts as a buffer between RAM and the CPU.</a:t>
            </a:r>
          </a:p>
          <a:p>
            <a:pPr algn="just" fontAlgn="base">
              <a:buFont typeface="Arial" panose="020B0604020202020204" pitchFamily="34" charset="0"/>
              <a:buChar char="•"/>
            </a:pPr>
            <a:r>
              <a:rPr lang="en-US" sz="2000" b="0" i="0" dirty="0">
                <a:effectLst/>
              </a:rPr>
              <a:t>  Cache Memory holds frequently requested data and instructions so that they are immediately available to the CPU when needed.</a:t>
            </a:r>
          </a:p>
          <a:p>
            <a:pPr algn="just" fontAlgn="base">
              <a:buFont typeface="Arial" panose="020B0604020202020204" pitchFamily="34" charset="0"/>
              <a:buChar char="•"/>
            </a:pPr>
            <a:r>
              <a:rPr lang="en-US" sz="2000" b="0" i="0" dirty="0">
                <a:effectLst/>
              </a:rPr>
              <a:t>Cache memory is costlier than main memory or disk memory but more economical than CPU registers.</a:t>
            </a:r>
          </a:p>
          <a:p>
            <a:pPr algn="just" fontAlgn="base">
              <a:buFont typeface="Arial" panose="020B0604020202020204" pitchFamily="34" charset="0"/>
              <a:buChar char="•"/>
            </a:pPr>
            <a:r>
              <a:rPr lang="en-US" sz="2000" b="0" i="0" dirty="0">
                <a:effectLst/>
              </a:rPr>
              <a:t>Cache Memory is used to speed up and synchronize with a high-speed CPU.</a:t>
            </a:r>
          </a:p>
        </p:txBody>
      </p:sp>
      <p:sp>
        <p:nvSpPr>
          <p:cNvPr id="3" name="Date Placeholder 2">
            <a:extLst>
              <a:ext uri="{FF2B5EF4-FFF2-40B4-BE49-F238E27FC236}">
                <a16:creationId xmlns:a16="http://schemas.microsoft.com/office/drawing/2014/main" id="{01590353-579D-48B4-B6F9-3F03AEAD0CA9}"/>
              </a:ext>
            </a:extLst>
          </p:cNvPr>
          <p:cNvSpPr>
            <a:spLocks noGrp="1"/>
          </p:cNvSpPr>
          <p:nvPr>
            <p:ph type="dt" sz="half" idx="10"/>
          </p:nvPr>
        </p:nvSpPr>
        <p:spPr/>
        <p:txBody>
          <a:bodyPr/>
          <a:lstStyle/>
          <a:p>
            <a:fld id="{085F07B9-99B2-4EA2-B599-583EBC50B27B}" type="datetime1">
              <a:rPr lang="en-US" smtClean="0"/>
              <a:t>10/28/2024</a:t>
            </a:fld>
            <a:endParaRPr lang="en-US"/>
          </a:p>
        </p:txBody>
      </p:sp>
      <p:sp>
        <p:nvSpPr>
          <p:cNvPr id="4" name="Footer Placeholder 3">
            <a:extLst>
              <a:ext uri="{FF2B5EF4-FFF2-40B4-BE49-F238E27FC236}">
                <a16:creationId xmlns:a16="http://schemas.microsoft.com/office/drawing/2014/main" id="{42CB0BED-1E19-4CF1-BA84-6ADF01B58877}"/>
              </a:ext>
            </a:extLst>
          </p:cNvPr>
          <p:cNvSpPr>
            <a:spLocks noGrp="1"/>
          </p:cNvSpPr>
          <p:nvPr>
            <p:ph type="ftr" sz="quarter" idx="11"/>
          </p:nvPr>
        </p:nvSpPr>
        <p:spPr/>
        <p:txBody>
          <a:bodyPr/>
          <a:lstStyle/>
          <a:p>
            <a:r>
              <a:rPr lang="en-US"/>
              <a:t>Nahidul Islam, Lecturer Dept. of CSE</a:t>
            </a:r>
          </a:p>
        </p:txBody>
      </p:sp>
      <p:sp>
        <p:nvSpPr>
          <p:cNvPr id="5" name="Slide Number Placeholder 4">
            <a:extLst>
              <a:ext uri="{FF2B5EF4-FFF2-40B4-BE49-F238E27FC236}">
                <a16:creationId xmlns:a16="http://schemas.microsoft.com/office/drawing/2014/main" id="{C4BCA0A8-49FF-4215-AE66-9C55BBA365E2}"/>
              </a:ext>
            </a:extLst>
          </p:cNvPr>
          <p:cNvSpPr>
            <a:spLocks noGrp="1"/>
          </p:cNvSpPr>
          <p:nvPr>
            <p:ph type="sldNum" sz="quarter" idx="12"/>
          </p:nvPr>
        </p:nvSpPr>
        <p:spPr/>
        <p:txBody>
          <a:bodyPr/>
          <a:lstStyle/>
          <a:p>
            <a:fld id="{25FACD85-A7AB-4675-BC77-970DBB3BF9B8}" type="slidenum">
              <a:rPr lang="en-US" smtClean="0"/>
              <a:t>44</a:t>
            </a:fld>
            <a:endParaRPr lang="en-US"/>
          </a:p>
        </p:txBody>
      </p:sp>
    </p:spTree>
    <p:extLst>
      <p:ext uri="{BB962C8B-B14F-4D97-AF65-F5344CB8AC3E}">
        <p14:creationId xmlns:p14="http://schemas.microsoft.com/office/powerpoint/2010/main" val="4075032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59A603-5E1B-42B9-A710-EBED36788E34}"/>
              </a:ext>
            </a:extLst>
          </p:cNvPr>
          <p:cNvSpPr>
            <a:spLocks noGrp="1"/>
          </p:cNvSpPr>
          <p:nvPr>
            <p:ph type="dt" sz="half" idx="10"/>
          </p:nvPr>
        </p:nvSpPr>
        <p:spPr/>
        <p:txBody>
          <a:bodyPr/>
          <a:lstStyle/>
          <a:p>
            <a:fld id="{DA494FED-30C7-433F-BDF2-02671DDFF638}" type="datetime1">
              <a:rPr lang="en-US" smtClean="0"/>
              <a:t>10/28/2024</a:t>
            </a:fld>
            <a:endParaRPr lang="en-US"/>
          </a:p>
        </p:txBody>
      </p:sp>
      <p:sp>
        <p:nvSpPr>
          <p:cNvPr id="3" name="Footer Placeholder 2">
            <a:extLst>
              <a:ext uri="{FF2B5EF4-FFF2-40B4-BE49-F238E27FC236}">
                <a16:creationId xmlns:a16="http://schemas.microsoft.com/office/drawing/2014/main" id="{B4093F48-C252-429A-9BDE-5BE80E37D794}"/>
              </a:ext>
            </a:extLst>
          </p:cNvPr>
          <p:cNvSpPr>
            <a:spLocks noGrp="1"/>
          </p:cNvSpPr>
          <p:nvPr>
            <p:ph type="ftr" sz="quarter" idx="11"/>
          </p:nvPr>
        </p:nvSpPr>
        <p:spPr/>
        <p:txBody>
          <a:bodyPr/>
          <a:lstStyle/>
          <a:p>
            <a:r>
              <a:rPr lang="en-US"/>
              <a:t>Nahidul Islam, Lecturer Dept. of CSE</a:t>
            </a:r>
          </a:p>
        </p:txBody>
      </p:sp>
      <p:sp>
        <p:nvSpPr>
          <p:cNvPr id="4" name="Slide Number Placeholder 3">
            <a:extLst>
              <a:ext uri="{FF2B5EF4-FFF2-40B4-BE49-F238E27FC236}">
                <a16:creationId xmlns:a16="http://schemas.microsoft.com/office/drawing/2014/main" id="{ED40F3A5-A1E2-443E-8931-5F9DEF37311B}"/>
              </a:ext>
            </a:extLst>
          </p:cNvPr>
          <p:cNvSpPr>
            <a:spLocks noGrp="1"/>
          </p:cNvSpPr>
          <p:nvPr>
            <p:ph type="sldNum" sz="quarter" idx="12"/>
          </p:nvPr>
        </p:nvSpPr>
        <p:spPr/>
        <p:txBody>
          <a:bodyPr/>
          <a:lstStyle/>
          <a:p>
            <a:fld id="{25FACD85-A7AB-4675-BC77-970DBB3BF9B8}" type="slidenum">
              <a:rPr lang="en-US" smtClean="0"/>
              <a:t>45</a:t>
            </a:fld>
            <a:endParaRPr lang="en-US"/>
          </a:p>
        </p:txBody>
      </p:sp>
      <p:pic>
        <p:nvPicPr>
          <p:cNvPr id="1032" name="Picture 8" descr="Thank You Any Questions Images">
            <a:extLst>
              <a:ext uri="{FF2B5EF4-FFF2-40B4-BE49-F238E27FC236}">
                <a16:creationId xmlns:a16="http://schemas.microsoft.com/office/drawing/2014/main" id="{BD4ADB54-15FF-4879-845D-B4E99F456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801" y="938851"/>
            <a:ext cx="6640397" cy="4980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272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E4947-EC1E-4E83-9F62-024A25F083A9}"/>
              </a:ext>
            </a:extLst>
          </p:cNvPr>
          <p:cNvSpPr>
            <a:spLocks noGrp="1"/>
          </p:cNvSpPr>
          <p:nvPr>
            <p:ph type="title"/>
          </p:nvPr>
        </p:nvSpPr>
        <p:spPr/>
        <p:txBody>
          <a:bodyPr/>
          <a:lstStyle/>
          <a:p>
            <a:r>
              <a:rPr lang="en-US" b="1" dirty="0"/>
              <a:t>Keyboard</a:t>
            </a:r>
          </a:p>
        </p:txBody>
      </p:sp>
      <p:sp>
        <p:nvSpPr>
          <p:cNvPr id="3" name="Content Placeholder 2">
            <a:extLst>
              <a:ext uri="{FF2B5EF4-FFF2-40B4-BE49-F238E27FC236}">
                <a16:creationId xmlns:a16="http://schemas.microsoft.com/office/drawing/2014/main" id="{7ED362C4-E828-40B7-8367-03F092C5C18D}"/>
              </a:ext>
            </a:extLst>
          </p:cNvPr>
          <p:cNvSpPr>
            <a:spLocks noGrp="1"/>
          </p:cNvSpPr>
          <p:nvPr>
            <p:ph idx="1"/>
          </p:nvPr>
        </p:nvSpPr>
        <p:spPr>
          <a:xfrm>
            <a:off x="838200" y="1825625"/>
            <a:ext cx="6908800" cy="4351338"/>
          </a:xfrm>
        </p:spPr>
        <p:txBody>
          <a:bodyPr/>
          <a:lstStyle/>
          <a:p>
            <a:pPr algn="just"/>
            <a:r>
              <a:rPr lang="en-US" dirty="0"/>
              <a:t>The most common and popular input device is used to enter text information into computers also can be used to type commands directing to the computer to perform certain actions.</a:t>
            </a:r>
          </a:p>
          <a:p>
            <a:pPr algn="just"/>
            <a:r>
              <a:rPr lang="en-US" dirty="0"/>
              <a:t>A standard computer keyboard has 101 keys and each key ends a different signal to the CPU.</a:t>
            </a:r>
          </a:p>
          <a:p>
            <a:pPr marL="0" indent="0" algn="just">
              <a:buNone/>
            </a:pPr>
            <a:r>
              <a:rPr lang="en-US" b="1" dirty="0"/>
              <a:t>   Layout:</a:t>
            </a:r>
          </a:p>
          <a:p>
            <a:pPr marL="0" indent="0" algn="just">
              <a:buNone/>
            </a:pPr>
            <a:endParaRPr lang="en-US" dirty="0"/>
          </a:p>
          <a:p>
            <a:pPr marL="0" indent="0" algn="just">
              <a:buNone/>
            </a:pPr>
            <a:endParaRPr lang="en-US" dirty="0"/>
          </a:p>
        </p:txBody>
      </p:sp>
      <p:pic>
        <p:nvPicPr>
          <p:cNvPr id="5" name="Picture 4">
            <a:extLst>
              <a:ext uri="{FF2B5EF4-FFF2-40B4-BE49-F238E27FC236}">
                <a16:creationId xmlns:a16="http://schemas.microsoft.com/office/drawing/2014/main" id="{7EEE2675-22EC-4788-AC2E-81553C29E834}"/>
              </a:ext>
            </a:extLst>
          </p:cNvPr>
          <p:cNvPicPr>
            <a:picLocks noChangeAspect="1"/>
          </p:cNvPicPr>
          <p:nvPr/>
        </p:nvPicPr>
        <p:blipFill rotWithShape="1">
          <a:blip r:embed="rId3"/>
          <a:srcRect l="19298" t="4359"/>
          <a:stretch/>
        </p:blipFill>
        <p:spPr>
          <a:xfrm>
            <a:off x="3083952" y="5267110"/>
            <a:ext cx="4078848" cy="582090"/>
          </a:xfrm>
          <a:prstGeom prst="rect">
            <a:avLst/>
          </a:prstGeom>
        </p:spPr>
      </p:pic>
      <p:pic>
        <p:nvPicPr>
          <p:cNvPr id="7" name="Picture 6">
            <a:extLst>
              <a:ext uri="{FF2B5EF4-FFF2-40B4-BE49-F238E27FC236}">
                <a16:creationId xmlns:a16="http://schemas.microsoft.com/office/drawing/2014/main" id="{6DC538AB-9B62-419C-A60F-0065CDD5EF25}"/>
              </a:ext>
            </a:extLst>
          </p:cNvPr>
          <p:cNvPicPr>
            <a:picLocks noChangeAspect="1"/>
          </p:cNvPicPr>
          <p:nvPr/>
        </p:nvPicPr>
        <p:blipFill>
          <a:blip r:embed="rId4"/>
          <a:stretch>
            <a:fillRect/>
          </a:stretch>
        </p:blipFill>
        <p:spPr>
          <a:xfrm>
            <a:off x="8039100" y="2427330"/>
            <a:ext cx="3687557" cy="2332630"/>
          </a:xfrm>
          <a:prstGeom prst="rect">
            <a:avLst/>
          </a:prstGeom>
        </p:spPr>
      </p:pic>
      <p:sp>
        <p:nvSpPr>
          <p:cNvPr id="4" name="Date Placeholder 3">
            <a:extLst>
              <a:ext uri="{FF2B5EF4-FFF2-40B4-BE49-F238E27FC236}">
                <a16:creationId xmlns:a16="http://schemas.microsoft.com/office/drawing/2014/main" id="{D8C05111-E338-4FCB-943B-B2E88B8110FE}"/>
              </a:ext>
            </a:extLst>
          </p:cNvPr>
          <p:cNvSpPr>
            <a:spLocks noGrp="1"/>
          </p:cNvSpPr>
          <p:nvPr>
            <p:ph type="dt" sz="half" idx="10"/>
          </p:nvPr>
        </p:nvSpPr>
        <p:spPr/>
        <p:txBody>
          <a:bodyPr/>
          <a:lstStyle/>
          <a:p>
            <a:fld id="{F321C7EB-750E-4581-9A66-BAC5C1292166}" type="datetime1">
              <a:rPr lang="en-US" smtClean="0"/>
              <a:t>10/28/2024</a:t>
            </a:fld>
            <a:endParaRPr lang="en-US" dirty="0"/>
          </a:p>
        </p:txBody>
      </p:sp>
      <p:sp>
        <p:nvSpPr>
          <p:cNvPr id="6" name="Footer Placeholder 5">
            <a:extLst>
              <a:ext uri="{FF2B5EF4-FFF2-40B4-BE49-F238E27FC236}">
                <a16:creationId xmlns:a16="http://schemas.microsoft.com/office/drawing/2014/main" id="{4D50C7F5-0011-41B3-BF9D-7F323C909C31}"/>
              </a:ext>
            </a:extLst>
          </p:cNvPr>
          <p:cNvSpPr>
            <a:spLocks noGrp="1"/>
          </p:cNvSpPr>
          <p:nvPr>
            <p:ph type="ftr" sz="quarter" idx="11"/>
          </p:nvPr>
        </p:nvSpPr>
        <p:spPr/>
        <p:txBody>
          <a:bodyPr/>
          <a:lstStyle/>
          <a:p>
            <a:r>
              <a:rPr lang="en-US" dirty="0"/>
              <a:t>Nahidul Islam, Lecturer Dept. of CSE</a:t>
            </a:r>
          </a:p>
        </p:txBody>
      </p:sp>
      <p:sp>
        <p:nvSpPr>
          <p:cNvPr id="8" name="Slide Number Placeholder 7">
            <a:extLst>
              <a:ext uri="{FF2B5EF4-FFF2-40B4-BE49-F238E27FC236}">
                <a16:creationId xmlns:a16="http://schemas.microsoft.com/office/drawing/2014/main" id="{14BC36B0-5691-435F-8715-7487199C64D0}"/>
              </a:ext>
            </a:extLst>
          </p:cNvPr>
          <p:cNvSpPr>
            <a:spLocks noGrp="1"/>
          </p:cNvSpPr>
          <p:nvPr>
            <p:ph type="sldNum" sz="quarter" idx="12"/>
          </p:nvPr>
        </p:nvSpPr>
        <p:spPr/>
        <p:txBody>
          <a:bodyPr/>
          <a:lstStyle/>
          <a:p>
            <a:fld id="{25FACD85-A7AB-4675-BC77-970DBB3BF9B8}" type="slidenum">
              <a:rPr lang="en-US" smtClean="0"/>
              <a:t>5</a:t>
            </a:fld>
            <a:endParaRPr lang="en-US"/>
          </a:p>
        </p:txBody>
      </p:sp>
    </p:spTree>
    <p:extLst>
      <p:ext uri="{BB962C8B-B14F-4D97-AF65-F5344CB8AC3E}">
        <p14:creationId xmlns:p14="http://schemas.microsoft.com/office/powerpoint/2010/main" val="512111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B6E1B-236D-4269-99EF-1C77767725AC}"/>
              </a:ext>
            </a:extLst>
          </p:cNvPr>
          <p:cNvSpPr>
            <a:spLocks noGrp="1"/>
          </p:cNvSpPr>
          <p:nvPr>
            <p:ph type="title"/>
          </p:nvPr>
        </p:nvSpPr>
        <p:spPr/>
        <p:txBody>
          <a:bodyPr/>
          <a:lstStyle/>
          <a:p>
            <a:r>
              <a:rPr lang="en-US" b="1" dirty="0"/>
              <a:t>Keyboard keys</a:t>
            </a:r>
          </a:p>
        </p:txBody>
      </p:sp>
      <p:sp>
        <p:nvSpPr>
          <p:cNvPr id="3" name="Content Placeholder 2">
            <a:extLst>
              <a:ext uri="{FF2B5EF4-FFF2-40B4-BE49-F238E27FC236}">
                <a16:creationId xmlns:a16="http://schemas.microsoft.com/office/drawing/2014/main" id="{197176FC-9FF5-44B8-8A0B-0361B495DA98}"/>
              </a:ext>
            </a:extLst>
          </p:cNvPr>
          <p:cNvSpPr>
            <a:spLocks noGrp="1"/>
          </p:cNvSpPr>
          <p:nvPr>
            <p:ph idx="1"/>
          </p:nvPr>
        </p:nvSpPr>
        <p:spPr/>
        <p:txBody>
          <a:bodyPr/>
          <a:lstStyle/>
          <a:p>
            <a:pPr algn="just"/>
            <a:r>
              <a:rPr lang="en-US" b="1" dirty="0"/>
              <a:t>Alphanumeric Keys: </a:t>
            </a:r>
            <a:r>
              <a:rPr lang="en-US" dirty="0"/>
              <a:t>A-Z, Symbols(#, @, &amp;)</a:t>
            </a:r>
          </a:p>
          <a:p>
            <a:pPr algn="just"/>
            <a:r>
              <a:rPr lang="en-US" b="1" dirty="0"/>
              <a:t>Control Keys: </a:t>
            </a:r>
            <a:r>
              <a:rPr lang="en-US" dirty="0"/>
              <a:t>Shift, Ctrl, Alt</a:t>
            </a:r>
          </a:p>
          <a:p>
            <a:pPr algn="just"/>
            <a:r>
              <a:rPr lang="en-US" b="1" dirty="0"/>
              <a:t>Numeric Keys: </a:t>
            </a:r>
            <a:r>
              <a:rPr lang="en-US" dirty="0"/>
              <a:t>0-9,+,-,*,/</a:t>
            </a:r>
          </a:p>
          <a:p>
            <a:pPr algn="just"/>
            <a:r>
              <a:rPr lang="en-US" b="1" dirty="0"/>
              <a:t>Function  Keys: </a:t>
            </a:r>
            <a:r>
              <a:rPr lang="en-US" dirty="0"/>
              <a:t>F1-F12</a:t>
            </a:r>
          </a:p>
          <a:p>
            <a:pPr algn="just"/>
            <a:r>
              <a:rPr lang="en-US" b="1" dirty="0"/>
              <a:t>Movement Keys: </a:t>
            </a:r>
            <a:r>
              <a:rPr lang="en-US" dirty="0"/>
              <a:t>Arrows(Left, Right, Up, Down), Back space, Space</a:t>
            </a:r>
          </a:p>
          <a:p>
            <a:pPr marL="0" indent="0">
              <a:buNone/>
            </a:pPr>
            <a:endParaRPr lang="en-US" dirty="0"/>
          </a:p>
        </p:txBody>
      </p:sp>
      <p:sp>
        <p:nvSpPr>
          <p:cNvPr id="4" name="Date Placeholder 3">
            <a:extLst>
              <a:ext uri="{FF2B5EF4-FFF2-40B4-BE49-F238E27FC236}">
                <a16:creationId xmlns:a16="http://schemas.microsoft.com/office/drawing/2014/main" id="{81A6CD49-A823-420B-9217-CB389F900B21}"/>
              </a:ext>
            </a:extLst>
          </p:cNvPr>
          <p:cNvSpPr>
            <a:spLocks noGrp="1"/>
          </p:cNvSpPr>
          <p:nvPr>
            <p:ph type="dt" sz="half" idx="10"/>
          </p:nvPr>
        </p:nvSpPr>
        <p:spPr/>
        <p:txBody>
          <a:bodyPr/>
          <a:lstStyle/>
          <a:p>
            <a:fld id="{2F42C5DE-38A7-4F9D-B22F-3E24CCA2B133}" type="datetime1">
              <a:rPr lang="en-US" smtClean="0"/>
              <a:t>10/28/2024</a:t>
            </a:fld>
            <a:endParaRPr lang="en-US"/>
          </a:p>
        </p:txBody>
      </p:sp>
      <p:sp>
        <p:nvSpPr>
          <p:cNvPr id="5" name="Footer Placeholder 4">
            <a:extLst>
              <a:ext uri="{FF2B5EF4-FFF2-40B4-BE49-F238E27FC236}">
                <a16:creationId xmlns:a16="http://schemas.microsoft.com/office/drawing/2014/main" id="{0AA57D2B-A0F7-4368-92E7-B27446A661D2}"/>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69B3D350-A847-4DA7-9DA4-347B5889B67D}"/>
              </a:ext>
            </a:extLst>
          </p:cNvPr>
          <p:cNvSpPr>
            <a:spLocks noGrp="1"/>
          </p:cNvSpPr>
          <p:nvPr>
            <p:ph type="sldNum" sz="quarter" idx="12"/>
          </p:nvPr>
        </p:nvSpPr>
        <p:spPr/>
        <p:txBody>
          <a:bodyPr/>
          <a:lstStyle/>
          <a:p>
            <a:fld id="{25FACD85-A7AB-4675-BC77-970DBB3BF9B8}" type="slidenum">
              <a:rPr lang="en-US" smtClean="0"/>
              <a:t>6</a:t>
            </a:fld>
            <a:endParaRPr lang="en-US"/>
          </a:p>
        </p:txBody>
      </p:sp>
    </p:spTree>
    <p:extLst>
      <p:ext uri="{BB962C8B-B14F-4D97-AF65-F5344CB8AC3E}">
        <p14:creationId xmlns:p14="http://schemas.microsoft.com/office/powerpoint/2010/main" val="3493562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8F88-BD1C-493B-8CC0-5A9982CD89B3}"/>
              </a:ext>
            </a:extLst>
          </p:cNvPr>
          <p:cNvSpPr>
            <a:spLocks noGrp="1"/>
          </p:cNvSpPr>
          <p:nvPr>
            <p:ph type="title"/>
          </p:nvPr>
        </p:nvSpPr>
        <p:spPr/>
        <p:txBody>
          <a:bodyPr/>
          <a:lstStyle/>
          <a:p>
            <a:r>
              <a:rPr lang="en-US" b="1" dirty="0"/>
              <a:t>Mouse</a:t>
            </a:r>
          </a:p>
        </p:txBody>
      </p:sp>
      <p:sp>
        <p:nvSpPr>
          <p:cNvPr id="3" name="Content Placeholder 2">
            <a:extLst>
              <a:ext uri="{FF2B5EF4-FFF2-40B4-BE49-F238E27FC236}">
                <a16:creationId xmlns:a16="http://schemas.microsoft.com/office/drawing/2014/main" id="{7795F597-2FB3-4F89-8FD4-BC68F30547C6}"/>
              </a:ext>
            </a:extLst>
          </p:cNvPr>
          <p:cNvSpPr>
            <a:spLocks noGrp="1"/>
          </p:cNvSpPr>
          <p:nvPr>
            <p:ph idx="1"/>
          </p:nvPr>
        </p:nvSpPr>
        <p:spPr/>
        <p:txBody>
          <a:bodyPr>
            <a:normAutofit/>
          </a:bodyPr>
          <a:lstStyle/>
          <a:p>
            <a:pPr marL="0" indent="0" algn="just">
              <a:buNone/>
            </a:pPr>
            <a:r>
              <a:rPr lang="en-US" dirty="0"/>
              <a:t>Mouse is a pointing device, which is moved by hand over a flat surface to control the position of the cursor on computer display screen.</a:t>
            </a:r>
          </a:p>
          <a:p>
            <a:pPr marL="0" indent="0" algn="just">
              <a:buNone/>
            </a:pPr>
            <a:r>
              <a:rPr lang="en-US" dirty="0"/>
              <a:t>Mouse can be used to issue commands, draw, and perform other types of input tasks.</a:t>
            </a:r>
          </a:p>
          <a:p>
            <a:pPr marL="0" indent="0" algn="just">
              <a:buNone/>
            </a:pPr>
            <a:r>
              <a:rPr lang="en-US" dirty="0"/>
              <a:t>Using the mouse involves five techniques:</a:t>
            </a:r>
          </a:p>
          <a:p>
            <a:pPr lvl="1" algn="just"/>
            <a:r>
              <a:rPr lang="en-US" dirty="0"/>
              <a:t>Pointing pointer</a:t>
            </a:r>
          </a:p>
          <a:p>
            <a:pPr lvl="1" algn="just"/>
            <a:r>
              <a:rPr lang="en-US" dirty="0"/>
              <a:t>Clicking</a:t>
            </a:r>
          </a:p>
          <a:p>
            <a:pPr lvl="1" algn="just"/>
            <a:r>
              <a:rPr lang="en-US" dirty="0"/>
              <a:t>Double-clicking</a:t>
            </a:r>
          </a:p>
          <a:p>
            <a:pPr lvl="1" algn="just"/>
            <a:r>
              <a:rPr lang="en-US" dirty="0"/>
              <a:t>Dragging</a:t>
            </a:r>
          </a:p>
          <a:p>
            <a:pPr lvl="1" algn="just"/>
            <a:r>
              <a:rPr lang="en-US" dirty="0"/>
              <a:t>Right Click</a:t>
            </a:r>
          </a:p>
          <a:p>
            <a:pPr marL="0" indent="0" algn="just">
              <a:buNone/>
            </a:pPr>
            <a:endParaRPr lang="en-US" dirty="0"/>
          </a:p>
        </p:txBody>
      </p:sp>
      <p:pic>
        <p:nvPicPr>
          <p:cNvPr id="5" name="Picture 4">
            <a:extLst>
              <a:ext uri="{FF2B5EF4-FFF2-40B4-BE49-F238E27FC236}">
                <a16:creationId xmlns:a16="http://schemas.microsoft.com/office/drawing/2014/main" id="{E8CB4340-AD3D-415B-B13D-EDEDA3A37BF9}"/>
              </a:ext>
            </a:extLst>
          </p:cNvPr>
          <p:cNvPicPr>
            <a:picLocks noChangeAspect="1"/>
          </p:cNvPicPr>
          <p:nvPr/>
        </p:nvPicPr>
        <p:blipFill>
          <a:blip r:embed="rId2"/>
          <a:stretch>
            <a:fillRect/>
          </a:stretch>
        </p:blipFill>
        <p:spPr>
          <a:xfrm>
            <a:off x="7341641" y="3446753"/>
            <a:ext cx="3624589" cy="2730210"/>
          </a:xfrm>
          <a:prstGeom prst="rect">
            <a:avLst/>
          </a:prstGeom>
        </p:spPr>
      </p:pic>
      <p:sp>
        <p:nvSpPr>
          <p:cNvPr id="4" name="Date Placeholder 3">
            <a:extLst>
              <a:ext uri="{FF2B5EF4-FFF2-40B4-BE49-F238E27FC236}">
                <a16:creationId xmlns:a16="http://schemas.microsoft.com/office/drawing/2014/main" id="{F0CEB4A7-85E2-4E61-BFF3-D410BBE63BF6}"/>
              </a:ext>
            </a:extLst>
          </p:cNvPr>
          <p:cNvSpPr>
            <a:spLocks noGrp="1"/>
          </p:cNvSpPr>
          <p:nvPr>
            <p:ph type="dt" sz="half" idx="10"/>
          </p:nvPr>
        </p:nvSpPr>
        <p:spPr/>
        <p:txBody>
          <a:bodyPr/>
          <a:lstStyle/>
          <a:p>
            <a:fld id="{4042FF80-CBF9-468D-AFE4-52E6F57468E2}" type="datetime1">
              <a:rPr lang="en-US" smtClean="0"/>
              <a:t>10/28/2024</a:t>
            </a:fld>
            <a:endParaRPr lang="en-US"/>
          </a:p>
        </p:txBody>
      </p:sp>
      <p:sp>
        <p:nvSpPr>
          <p:cNvPr id="6" name="Footer Placeholder 5">
            <a:extLst>
              <a:ext uri="{FF2B5EF4-FFF2-40B4-BE49-F238E27FC236}">
                <a16:creationId xmlns:a16="http://schemas.microsoft.com/office/drawing/2014/main" id="{0D7B4EA8-4EEF-425C-9493-6CA17833EE1C}"/>
              </a:ext>
            </a:extLst>
          </p:cNvPr>
          <p:cNvSpPr>
            <a:spLocks noGrp="1"/>
          </p:cNvSpPr>
          <p:nvPr>
            <p:ph type="ftr" sz="quarter" idx="11"/>
          </p:nvPr>
        </p:nvSpPr>
        <p:spPr/>
        <p:txBody>
          <a:bodyPr/>
          <a:lstStyle/>
          <a:p>
            <a:r>
              <a:rPr lang="en-US"/>
              <a:t>Nahidul Islam, Lecturer Dept. of CSE</a:t>
            </a:r>
          </a:p>
        </p:txBody>
      </p:sp>
      <p:sp>
        <p:nvSpPr>
          <p:cNvPr id="7" name="Slide Number Placeholder 6">
            <a:extLst>
              <a:ext uri="{FF2B5EF4-FFF2-40B4-BE49-F238E27FC236}">
                <a16:creationId xmlns:a16="http://schemas.microsoft.com/office/drawing/2014/main" id="{10D0C914-822F-4EFF-9992-611C9F440EA4}"/>
              </a:ext>
            </a:extLst>
          </p:cNvPr>
          <p:cNvSpPr>
            <a:spLocks noGrp="1"/>
          </p:cNvSpPr>
          <p:nvPr>
            <p:ph type="sldNum" sz="quarter" idx="12"/>
          </p:nvPr>
        </p:nvSpPr>
        <p:spPr/>
        <p:txBody>
          <a:bodyPr/>
          <a:lstStyle/>
          <a:p>
            <a:fld id="{25FACD85-A7AB-4675-BC77-970DBB3BF9B8}" type="slidenum">
              <a:rPr lang="en-US" smtClean="0"/>
              <a:t>7</a:t>
            </a:fld>
            <a:endParaRPr lang="en-US"/>
          </a:p>
        </p:txBody>
      </p:sp>
    </p:spTree>
    <p:extLst>
      <p:ext uri="{BB962C8B-B14F-4D97-AF65-F5344CB8AC3E}">
        <p14:creationId xmlns:p14="http://schemas.microsoft.com/office/powerpoint/2010/main" val="271000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A9020-09A7-4901-8178-104FF6210BA9}"/>
              </a:ext>
            </a:extLst>
          </p:cNvPr>
          <p:cNvSpPr>
            <a:spLocks noGrp="1"/>
          </p:cNvSpPr>
          <p:nvPr>
            <p:ph type="title"/>
          </p:nvPr>
        </p:nvSpPr>
        <p:spPr/>
        <p:txBody>
          <a:bodyPr/>
          <a:lstStyle/>
          <a:p>
            <a:r>
              <a:rPr lang="en-US" b="1" dirty="0"/>
              <a:t>Light Pen, Digitizing Tablet</a:t>
            </a:r>
          </a:p>
        </p:txBody>
      </p:sp>
      <p:sp>
        <p:nvSpPr>
          <p:cNvPr id="3" name="Content Placeholder 2">
            <a:extLst>
              <a:ext uri="{FF2B5EF4-FFF2-40B4-BE49-F238E27FC236}">
                <a16:creationId xmlns:a16="http://schemas.microsoft.com/office/drawing/2014/main" id="{34052145-25CF-4C04-93A0-C91E95E54BD7}"/>
              </a:ext>
            </a:extLst>
          </p:cNvPr>
          <p:cNvSpPr>
            <a:spLocks noGrp="1"/>
          </p:cNvSpPr>
          <p:nvPr>
            <p:ph idx="1"/>
          </p:nvPr>
        </p:nvSpPr>
        <p:spPr/>
        <p:txBody>
          <a:bodyPr numCol="2"/>
          <a:lstStyle/>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r>
              <a:rPr lang="en-US" dirty="0"/>
              <a:t>The light pen is a light sensitive stylus, or pen-like device, connected by a cable to the computer terminal.</a:t>
            </a:r>
          </a:p>
          <a:p>
            <a:pPr marL="0" indent="0" algn="just">
              <a:buNone/>
            </a:pPr>
            <a:endParaRPr lang="en-US" dirty="0"/>
          </a:p>
          <a:p>
            <a:pPr marL="0" indent="0" algn="just">
              <a:buNone/>
            </a:pPr>
            <a:endParaRPr lang="en-US" dirty="0"/>
          </a:p>
          <a:p>
            <a:pPr marL="0" indent="0" algn="just">
              <a:buNone/>
            </a:pPr>
            <a:endParaRPr lang="en-US" dirty="0"/>
          </a:p>
        </p:txBody>
      </p:sp>
      <p:pic>
        <p:nvPicPr>
          <p:cNvPr id="7" name="Picture 6">
            <a:extLst>
              <a:ext uri="{FF2B5EF4-FFF2-40B4-BE49-F238E27FC236}">
                <a16:creationId xmlns:a16="http://schemas.microsoft.com/office/drawing/2014/main" id="{C507E9C9-A30D-4F1A-AA9D-0323167DF6B7}"/>
              </a:ext>
            </a:extLst>
          </p:cNvPr>
          <p:cNvPicPr>
            <a:picLocks noChangeAspect="1"/>
          </p:cNvPicPr>
          <p:nvPr/>
        </p:nvPicPr>
        <p:blipFill>
          <a:blip r:embed="rId2"/>
          <a:stretch>
            <a:fillRect/>
          </a:stretch>
        </p:blipFill>
        <p:spPr>
          <a:xfrm>
            <a:off x="1051560" y="1612265"/>
            <a:ext cx="3901440" cy="2819644"/>
          </a:xfrm>
          <a:prstGeom prst="rect">
            <a:avLst/>
          </a:prstGeom>
        </p:spPr>
      </p:pic>
      <p:pic>
        <p:nvPicPr>
          <p:cNvPr id="9" name="Picture 8">
            <a:extLst>
              <a:ext uri="{FF2B5EF4-FFF2-40B4-BE49-F238E27FC236}">
                <a16:creationId xmlns:a16="http://schemas.microsoft.com/office/drawing/2014/main" id="{EB558009-7B6C-43B9-BF58-8EADD6F93605}"/>
              </a:ext>
            </a:extLst>
          </p:cNvPr>
          <p:cNvPicPr>
            <a:picLocks noChangeAspect="1"/>
          </p:cNvPicPr>
          <p:nvPr/>
        </p:nvPicPr>
        <p:blipFill>
          <a:blip r:embed="rId3"/>
          <a:stretch>
            <a:fillRect/>
          </a:stretch>
        </p:blipFill>
        <p:spPr>
          <a:xfrm>
            <a:off x="6513706" y="1429385"/>
            <a:ext cx="4489574" cy="2924547"/>
          </a:xfrm>
          <a:prstGeom prst="rect">
            <a:avLst/>
          </a:prstGeom>
        </p:spPr>
      </p:pic>
      <p:sp>
        <p:nvSpPr>
          <p:cNvPr id="10" name="TextBox 9">
            <a:extLst>
              <a:ext uri="{FF2B5EF4-FFF2-40B4-BE49-F238E27FC236}">
                <a16:creationId xmlns:a16="http://schemas.microsoft.com/office/drawing/2014/main" id="{A3CA4FD5-B914-410F-BBAA-85D6CA8D248A}"/>
              </a:ext>
            </a:extLst>
          </p:cNvPr>
          <p:cNvSpPr txBox="1"/>
          <p:nvPr/>
        </p:nvSpPr>
        <p:spPr>
          <a:xfrm>
            <a:off x="6690360" y="4520674"/>
            <a:ext cx="4953000" cy="1815882"/>
          </a:xfrm>
          <a:prstGeom prst="rect">
            <a:avLst/>
          </a:prstGeom>
          <a:noFill/>
        </p:spPr>
        <p:txBody>
          <a:bodyPr wrap="square" rtlCol="0">
            <a:spAutoFit/>
          </a:bodyPr>
          <a:lstStyle/>
          <a:p>
            <a:pPr algn="just"/>
            <a:r>
              <a:rPr lang="en-US" sz="2800" dirty="0"/>
              <a:t>A digitizer tablet, or simply a graphics tablet or pen tablet, is a peripheral input device for creating digital artwork.</a:t>
            </a:r>
          </a:p>
        </p:txBody>
      </p:sp>
      <p:sp>
        <p:nvSpPr>
          <p:cNvPr id="4" name="Date Placeholder 3">
            <a:extLst>
              <a:ext uri="{FF2B5EF4-FFF2-40B4-BE49-F238E27FC236}">
                <a16:creationId xmlns:a16="http://schemas.microsoft.com/office/drawing/2014/main" id="{E5F5CE4C-32B2-4E6E-9F64-725F33C76CA9}"/>
              </a:ext>
            </a:extLst>
          </p:cNvPr>
          <p:cNvSpPr>
            <a:spLocks noGrp="1"/>
          </p:cNvSpPr>
          <p:nvPr>
            <p:ph type="dt" sz="half" idx="10"/>
          </p:nvPr>
        </p:nvSpPr>
        <p:spPr/>
        <p:txBody>
          <a:bodyPr/>
          <a:lstStyle/>
          <a:p>
            <a:fld id="{2F75A39B-BA8A-499C-B070-2C8EAC697B47}" type="datetime1">
              <a:rPr lang="en-US" smtClean="0"/>
              <a:t>10/28/2024</a:t>
            </a:fld>
            <a:endParaRPr lang="en-US"/>
          </a:p>
        </p:txBody>
      </p:sp>
      <p:sp>
        <p:nvSpPr>
          <p:cNvPr id="5" name="Footer Placeholder 4">
            <a:extLst>
              <a:ext uri="{FF2B5EF4-FFF2-40B4-BE49-F238E27FC236}">
                <a16:creationId xmlns:a16="http://schemas.microsoft.com/office/drawing/2014/main" id="{7A40A629-D592-4927-A638-A42D719E9099}"/>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16D942E3-F9D5-477F-BAAF-DFA30517D270}"/>
              </a:ext>
            </a:extLst>
          </p:cNvPr>
          <p:cNvSpPr>
            <a:spLocks noGrp="1"/>
          </p:cNvSpPr>
          <p:nvPr>
            <p:ph type="sldNum" sz="quarter" idx="12"/>
          </p:nvPr>
        </p:nvSpPr>
        <p:spPr/>
        <p:txBody>
          <a:bodyPr/>
          <a:lstStyle/>
          <a:p>
            <a:fld id="{25FACD85-A7AB-4675-BC77-970DBB3BF9B8}" type="slidenum">
              <a:rPr lang="en-US" smtClean="0"/>
              <a:t>8</a:t>
            </a:fld>
            <a:endParaRPr lang="en-US"/>
          </a:p>
        </p:txBody>
      </p:sp>
    </p:spTree>
    <p:extLst>
      <p:ext uri="{BB962C8B-B14F-4D97-AF65-F5344CB8AC3E}">
        <p14:creationId xmlns:p14="http://schemas.microsoft.com/office/powerpoint/2010/main" val="870970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4FB1C-EB9E-4FE8-8C27-C50293FB8BB2}"/>
              </a:ext>
            </a:extLst>
          </p:cNvPr>
          <p:cNvSpPr>
            <a:spLocks noGrp="1"/>
          </p:cNvSpPr>
          <p:nvPr>
            <p:ph type="title"/>
          </p:nvPr>
        </p:nvSpPr>
        <p:spPr/>
        <p:txBody>
          <a:bodyPr/>
          <a:lstStyle/>
          <a:p>
            <a:r>
              <a:rPr lang="en-US" b="1" dirty="0"/>
              <a:t>Touch Screen</a:t>
            </a:r>
          </a:p>
        </p:txBody>
      </p:sp>
      <p:sp>
        <p:nvSpPr>
          <p:cNvPr id="3" name="Content Placeholder 2">
            <a:extLst>
              <a:ext uri="{FF2B5EF4-FFF2-40B4-BE49-F238E27FC236}">
                <a16:creationId xmlns:a16="http://schemas.microsoft.com/office/drawing/2014/main" id="{48189F7E-FB43-4E21-936F-530C7890B17A}"/>
              </a:ext>
            </a:extLst>
          </p:cNvPr>
          <p:cNvSpPr>
            <a:spLocks noGrp="1"/>
          </p:cNvSpPr>
          <p:nvPr>
            <p:ph idx="1"/>
          </p:nvPr>
        </p:nvSpPr>
        <p:spPr>
          <a:xfrm>
            <a:off x="838200" y="1825625"/>
            <a:ext cx="8153400" cy="4351338"/>
          </a:xfrm>
        </p:spPr>
        <p:txBody>
          <a:bodyPr>
            <a:normAutofit fontScale="92500" lnSpcReduction="20000"/>
          </a:bodyPr>
          <a:lstStyle/>
          <a:p>
            <a:pPr marL="0" indent="0" algn="just">
              <a:buNone/>
            </a:pPr>
            <a:r>
              <a:rPr lang="en-US" sz="3200" b="1" dirty="0"/>
              <a:t>1. Resistive Touch Screens</a:t>
            </a:r>
          </a:p>
          <a:p>
            <a:pPr marL="457200" lvl="1" indent="0" algn="just">
              <a:buNone/>
            </a:pPr>
            <a:r>
              <a:rPr lang="en-US" sz="2800" dirty="0"/>
              <a:t>Composed of </a:t>
            </a:r>
            <a:r>
              <a:rPr lang="en-US" sz="2800" b="1" dirty="0">
                <a:solidFill>
                  <a:srgbClr val="FF0000"/>
                </a:solidFill>
              </a:rPr>
              <a:t>two flexible layers </a:t>
            </a:r>
            <a:r>
              <a:rPr lang="en-US" sz="2800" dirty="0"/>
              <a:t>separated by a small gap. When you press the top layer, it makes contact with the bottom layer, registering the touch.</a:t>
            </a:r>
          </a:p>
          <a:p>
            <a:pPr marL="0" indent="0" algn="just">
              <a:buNone/>
            </a:pPr>
            <a:r>
              <a:rPr lang="en-US" sz="3200" b="1" dirty="0"/>
              <a:t>2. Capacitive Touch Screens</a:t>
            </a:r>
          </a:p>
          <a:p>
            <a:pPr marL="457200" lvl="1" indent="0" algn="just">
              <a:buNone/>
            </a:pPr>
            <a:r>
              <a:rPr lang="en-US" sz="2800" dirty="0"/>
              <a:t>Uses a </a:t>
            </a:r>
            <a:r>
              <a:rPr lang="en-US" sz="2800" b="1" dirty="0">
                <a:solidFill>
                  <a:srgbClr val="FF0000"/>
                </a:solidFill>
              </a:rPr>
              <a:t>transparent conductive layer</a:t>
            </a:r>
            <a:r>
              <a:rPr lang="en-US" sz="2800" dirty="0"/>
              <a:t>. When a finger touches the screen, it alters the electrical field, allowing the system to detect the touch.</a:t>
            </a:r>
          </a:p>
          <a:p>
            <a:pPr marL="0" indent="0" algn="just">
              <a:buNone/>
            </a:pPr>
            <a:r>
              <a:rPr lang="en-US" sz="3200" b="1" dirty="0"/>
              <a:t>3. Infrared Touch Screens</a:t>
            </a:r>
          </a:p>
          <a:p>
            <a:pPr marL="457200" lvl="1" indent="0" algn="just">
              <a:buNone/>
            </a:pPr>
            <a:r>
              <a:rPr lang="en-US" sz="2800" dirty="0"/>
              <a:t>Uses an </a:t>
            </a:r>
            <a:r>
              <a:rPr lang="en-US" sz="2800" b="1" dirty="0">
                <a:solidFill>
                  <a:srgbClr val="FF0000"/>
                </a:solidFill>
              </a:rPr>
              <a:t>array of infrared LEDs and sensors </a:t>
            </a:r>
            <a:r>
              <a:rPr lang="en-US" sz="2800" dirty="0"/>
              <a:t>around the screen. When a finger interrupts the light beams, the system detects the location of the touch.</a:t>
            </a:r>
          </a:p>
          <a:p>
            <a:pPr marL="0" indent="0" algn="just">
              <a:buNone/>
            </a:pPr>
            <a:endParaRPr lang="en-US" sz="3200" dirty="0"/>
          </a:p>
        </p:txBody>
      </p:sp>
      <p:sp>
        <p:nvSpPr>
          <p:cNvPr id="4" name="Date Placeholder 3">
            <a:extLst>
              <a:ext uri="{FF2B5EF4-FFF2-40B4-BE49-F238E27FC236}">
                <a16:creationId xmlns:a16="http://schemas.microsoft.com/office/drawing/2014/main" id="{F2FCC8E6-6A59-4DF4-8936-644CD445C20C}"/>
              </a:ext>
            </a:extLst>
          </p:cNvPr>
          <p:cNvSpPr>
            <a:spLocks noGrp="1"/>
          </p:cNvSpPr>
          <p:nvPr>
            <p:ph type="dt" sz="half" idx="10"/>
          </p:nvPr>
        </p:nvSpPr>
        <p:spPr/>
        <p:txBody>
          <a:bodyPr/>
          <a:lstStyle/>
          <a:p>
            <a:fld id="{2F42C5DE-38A7-4F9D-B22F-3E24CCA2B133}" type="datetime1">
              <a:rPr lang="en-US" smtClean="0"/>
              <a:t>10/28/2024</a:t>
            </a:fld>
            <a:endParaRPr lang="en-US"/>
          </a:p>
        </p:txBody>
      </p:sp>
      <p:sp>
        <p:nvSpPr>
          <p:cNvPr id="5" name="Footer Placeholder 4">
            <a:extLst>
              <a:ext uri="{FF2B5EF4-FFF2-40B4-BE49-F238E27FC236}">
                <a16:creationId xmlns:a16="http://schemas.microsoft.com/office/drawing/2014/main" id="{DC365214-E2B5-4B45-961F-B9928D1319B9}"/>
              </a:ext>
            </a:extLst>
          </p:cNvPr>
          <p:cNvSpPr>
            <a:spLocks noGrp="1"/>
          </p:cNvSpPr>
          <p:nvPr>
            <p:ph type="ftr" sz="quarter" idx="11"/>
          </p:nvPr>
        </p:nvSpPr>
        <p:spPr/>
        <p:txBody>
          <a:bodyPr/>
          <a:lstStyle/>
          <a:p>
            <a:r>
              <a:rPr lang="en-US"/>
              <a:t>Nahidul Islam, Lecturer Dept. of CSE</a:t>
            </a:r>
          </a:p>
        </p:txBody>
      </p:sp>
      <p:sp>
        <p:nvSpPr>
          <p:cNvPr id="6" name="Slide Number Placeholder 5">
            <a:extLst>
              <a:ext uri="{FF2B5EF4-FFF2-40B4-BE49-F238E27FC236}">
                <a16:creationId xmlns:a16="http://schemas.microsoft.com/office/drawing/2014/main" id="{F05CA2BA-09C9-4918-937C-58001DCCF502}"/>
              </a:ext>
            </a:extLst>
          </p:cNvPr>
          <p:cNvSpPr>
            <a:spLocks noGrp="1"/>
          </p:cNvSpPr>
          <p:nvPr>
            <p:ph type="sldNum" sz="quarter" idx="12"/>
          </p:nvPr>
        </p:nvSpPr>
        <p:spPr/>
        <p:txBody>
          <a:bodyPr/>
          <a:lstStyle/>
          <a:p>
            <a:fld id="{25FACD85-A7AB-4675-BC77-970DBB3BF9B8}" type="slidenum">
              <a:rPr lang="en-US" smtClean="0"/>
              <a:t>9</a:t>
            </a:fld>
            <a:endParaRPr lang="en-US"/>
          </a:p>
        </p:txBody>
      </p:sp>
      <p:pic>
        <p:nvPicPr>
          <p:cNvPr id="5122" name="Picture 2" descr="Top 5 Ways to Use Touch Screens at Events">
            <a:extLst>
              <a:ext uri="{FF2B5EF4-FFF2-40B4-BE49-F238E27FC236}">
                <a16:creationId xmlns:a16="http://schemas.microsoft.com/office/drawing/2014/main" id="{5342C233-FA53-4C6B-8C4E-F4E79A733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600" y="2844800"/>
            <a:ext cx="2763982"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348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1613</TotalTime>
  <Words>4336</Words>
  <Application>Microsoft Office PowerPoint</Application>
  <PresentationFormat>Widescreen</PresentationFormat>
  <Paragraphs>425</Paragraphs>
  <Slides>45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-apple-system</vt:lpstr>
      <vt:lpstr>Arial</vt:lpstr>
      <vt:lpstr>Calibri</vt:lpstr>
      <vt:lpstr>Calibri </vt:lpstr>
      <vt:lpstr>Calibri Light</vt:lpstr>
      <vt:lpstr>Nunito</vt:lpstr>
      <vt:lpstr>Verdana</vt:lpstr>
      <vt:lpstr>Office Theme</vt:lpstr>
      <vt:lpstr>Fundamental of Computer Hardware</vt:lpstr>
      <vt:lpstr>Introduction</vt:lpstr>
      <vt:lpstr>Classification of Hardware</vt:lpstr>
      <vt:lpstr>Input Hardware</vt:lpstr>
      <vt:lpstr>Keyboard</vt:lpstr>
      <vt:lpstr>Keyboard keys</vt:lpstr>
      <vt:lpstr>Mouse</vt:lpstr>
      <vt:lpstr>Light Pen, Digitizing Tablet</vt:lpstr>
      <vt:lpstr>Touch Screen</vt:lpstr>
      <vt:lpstr>OMR(Optical Mark Reader)</vt:lpstr>
      <vt:lpstr>OCR(Optical Character Recognition)</vt:lpstr>
      <vt:lpstr>MICR(Magnetic Ink Character Recognition)</vt:lpstr>
      <vt:lpstr>MICR(Magnetic Ink Character Recognition)</vt:lpstr>
      <vt:lpstr>Bar Code Reader </vt:lpstr>
      <vt:lpstr>Scanner</vt:lpstr>
      <vt:lpstr>Output Hardware </vt:lpstr>
      <vt:lpstr>Printer</vt:lpstr>
      <vt:lpstr>Classification of Printer</vt:lpstr>
      <vt:lpstr>Impact vs Non-impact</vt:lpstr>
      <vt:lpstr>Drum Printer </vt:lpstr>
      <vt:lpstr>Chain Printer</vt:lpstr>
      <vt:lpstr>Dot Matrix</vt:lpstr>
      <vt:lpstr>Laser Printer</vt:lpstr>
      <vt:lpstr>Inkjet Printer</vt:lpstr>
      <vt:lpstr>Factor for Selecting Printers</vt:lpstr>
      <vt:lpstr>CRT(Cathode Ray Tube) Monitor</vt:lpstr>
      <vt:lpstr>LCD(Liquide Crystal Display) Monitor</vt:lpstr>
      <vt:lpstr>Processing Hardware(CPU)</vt:lpstr>
      <vt:lpstr>Factors for CPU Speed</vt:lpstr>
      <vt:lpstr> Memory</vt:lpstr>
      <vt:lpstr>Memory Classification</vt:lpstr>
      <vt:lpstr>Continue..</vt:lpstr>
      <vt:lpstr>Main Memory</vt:lpstr>
      <vt:lpstr>RAM(Random Access Memory)</vt:lpstr>
      <vt:lpstr>Types of Random Access Memory (RAM)</vt:lpstr>
      <vt:lpstr>ROM(Read Only Memory)</vt:lpstr>
      <vt:lpstr>Types of ROM</vt:lpstr>
      <vt:lpstr>Secondary Memory</vt:lpstr>
      <vt:lpstr>Continue…</vt:lpstr>
      <vt:lpstr>Hard Disk</vt:lpstr>
      <vt:lpstr>Optical Disk</vt:lpstr>
      <vt:lpstr>Flash Memory</vt:lpstr>
      <vt:lpstr>Virtual Memory</vt:lpstr>
      <vt:lpstr>Cache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 of Computer Hardware</dc:title>
  <dc:creator>Nahidul Islam</dc:creator>
  <cp:lastModifiedBy>Nahidul Islam</cp:lastModifiedBy>
  <cp:revision>84</cp:revision>
  <dcterms:created xsi:type="dcterms:W3CDTF">2024-10-02T13:04:46Z</dcterms:created>
  <dcterms:modified xsi:type="dcterms:W3CDTF">2024-10-28T04:24:43Z</dcterms:modified>
</cp:coreProperties>
</file>